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Lst>
  <p:sldSz cx="12192000" cy="6858000"/>
  <p:notesSz cx="6858000" cy="9144000"/>
  <p:embeddedFontLst>
    <p:embeddedFont>
      <p:font typeface="Open Sans ExtraBold" panose="020B0906030804020204" pitchFamily="34" charset="0"/>
      <p:bold r:id="rId44"/>
      <p:boldItalic r:id="rId45"/>
    </p:embeddedFont>
    <p:embeddedFont>
      <p:font typeface="Verdana" panose="020B0604030504040204" pitchFamily="34" charset="0"/>
      <p:regular r:id="rId46"/>
      <p:bold r:id="rId47"/>
      <p:italic r:id="rId48"/>
      <p:boldItalic r:id="rId4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50" roundtripDataSignature="AMtx7mgSVoSy2cXOjT3sLl9ABiKtSONPV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7CAADB5-7427-4818-A99A-D9C316AB2AF8}">
  <a:tblStyle styleId="{57CAADB5-7427-4818-A99A-D9C316AB2AF8}"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 styleId="{ADD916B7-A065-4166-A44C-123DBCB6CC6D}" styleName="Table_1">
    <a:wholeTbl>
      <a:tcTxStyle b="off" i="off">
        <a:font>
          <a:latin typeface="Arial"/>
          <a:ea typeface="Arial"/>
          <a:cs typeface="Arial"/>
        </a:font>
        <a:srgbClr val="000000"/>
      </a:tcTxStyle>
      <a:tcStyle>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58" d="100"/>
          <a:sy n="58" d="100"/>
        </p:scale>
        <p:origin x="964" y="6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4.fntdata"/><Relationship Id="rId50" Type="http://customschemas.google.com/relationships/presentationmetadata" Target="meta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2.fntdata"/><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fntdata"/><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font" Target="fonts/font5.fntdata"/><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3.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s-MX" sz="1200" b="0" i="0" u="none" strike="noStrike" cap="none">
                <a:solidFill>
                  <a:schemeClr val="dk1"/>
                </a:solidFill>
                <a:latin typeface="Calibri"/>
                <a:ea typeface="Calibri"/>
                <a:cs typeface="Calibri"/>
                <a:sym typeface="Calibri"/>
              </a:rPr>
              <a:t>‹Nº›</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2ea716ab73c_1_20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0" name="Google Shape;90;g2ea716ab73c_1_20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s-MX"/>
              <a:t>marcelo</a:t>
            </a:r>
            <a:endParaRPr/>
          </a:p>
        </p:txBody>
      </p:sp>
      <p:sp>
        <p:nvSpPr>
          <p:cNvPr id="91" name="Google Shape;91;g2ea716ab73c_1_20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MX"/>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30871a2393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0" name="Google Shape;200;g30871a2393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Arial"/>
              <a:buNone/>
            </a:pPr>
            <a:r>
              <a:rPr lang="es-MX"/>
              <a:t>marcelo</a:t>
            </a:r>
            <a:endParaRPr/>
          </a:p>
        </p:txBody>
      </p:sp>
      <p:sp>
        <p:nvSpPr>
          <p:cNvPr id="201" name="Google Shape;201;g30871a23932_0_2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s-MX"/>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2f4b472474a_1_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9" name="Google Shape;209;g2f4b472474a_1_3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s-MX"/>
              <a:t>felipe</a:t>
            </a:r>
            <a:endParaRPr/>
          </a:p>
        </p:txBody>
      </p:sp>
      <p:sp>
        <p:nvSpPr>
          <p:cNvPr id="210" name="Google Shape;210;g2f4b472474a_1_3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s-MX"/>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2f4b472474a_1_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1" name="Google Shape;221;g2f4b472474a_1_4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Arial"/>
              <a:buNone/>
            </a:pPr>
            <a:r>
              <a:rPr lang="es-MX"/>
              <a:t>felipe</a:t>
            </a:r>
            <a:endParaRPr/>
          </a:p>
        </p:txBody>
      </p:sp>
      <p:sp>
        <p:nvSpPr>
          <p:cNvPr id="222" name="Google Shape;222;g2f4b472474a_1_4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s-MX"/>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2f4b472474a_1_5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8" name="Google Shape;238;g2f4b472474a_1_5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Arial"/>
              <a:buNone/>
            </a:pPr>
            <a:r>
              <a:rPr lang="es-MX"/>
              <a:t>felipe</a:t>
            </a:r>
            <a:endParaRPr/>
          </a:p>
        </p:txBody>
      </p:sp>
      <p:sp>
        <p:nvSpPr>
          <p:cNvPr id="239" name="Google Shape;239;g2f4b472474a_1_5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s-MX"/>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2f4b472474a_1_6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9" name="Google Shape;259;g2f4b472474a_1_6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Arial"/>
              <a:buNone/>
            </a:pPr>
            <a:r>
              <a:rPr lang="es-MX"/>
              <a:t>felipe</a:t>
            </a:r>
            <a:endParaRPr/>
          </a:p>
        </p:txBody>
      </p:sp>
      <p:sp>
        <p:nvSpPr>
          <p:cNvPr id="260" name="Google Shape;260;g2f4b472474a_1_6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s-MX"/>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2f4b472474a_1_7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3" name="Google Shape;273;g2f4b472474a_1_7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Arial"/>
              <a:buNone/>
            </a:pPr>
            <a:r>
              <a:rPr lang="es-MX"/>
              <a:t>felipe</a:t>
            </a:r>
            <a:endParaRPr/>
          </a:p>
        </p:txBody>
      </p:sp>
      <p:sp>
        <p:nvSpPr>
          <p:cNvPr id="274" name="Google Shape;274;g2f4b472474a_1_7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s-MX"/>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g2f4b472474a_1_7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4" name="Google Shape;284;g2f4b472474a_1_7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Arial"/>
              <a:buNone/>
            </a:pPr>
            <a:r>
              <a:rPr lang="es-MX"/>
              <a:t>felipe</a:t>
            </a:r>
            <a:endParaRPr/>
          </a:p>
        </p:txBody>
      </p:sp>
      <p:sp>
        <p:nvSpPr>
          <p:cNvPr id="285" name="Google Shape;285;g2f4b472474a_1_7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s-MX"/>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g31349cee685_0_6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6" name="Google Shape;296;g31349cee685_0_6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Arial"/>
              <a:buNone/>
            </a:pPr>
            <a:r>
              <a:rPr lang="es-MX"/>
              <a:t>felipe</a:t>
            </a:r>
            <a:endParaRPr/>
          </a:p>
        </p:txBody>
      </p:sp>
      <p:sp>
        <p:nvSpPr>
          <p:cNvPr id="297" name="Google Shape;297;g31349cee685_0_6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s-MX"/>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30871a23932_0_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6" name="Google Shape;306;g30871a23932_0_3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Arial"/>
              <a:buNone/>
            </a:pPr>
            <a:r>
              <a:rPr lang="es-MX"/>
              <a:t>felipe</a:t>
            </a:r>
            <a:endParaRPr/>
          </a:p>
        </p:txBody>
      </p:sp>
      <p:sp>
        <p:nvSpPr>
          <p:cNvPr id="307" name="Google Shape;307;g30871a23932_0_3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s-MX"/>
              <a:t>18</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2f4b472474a_1_8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7" name="Google Shape;317;g2f4b472474a_1_8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Arial"/>
              <a:buNone/>
            </a:pPr>
            <a:r>
              <a:rPr lang="es-MX"/>
              <a:t>niko</a:t>
            </a:r>
            <a:endParaRPr/>
          </a:p>
        </p:txBody>
      </p:sp>
      <p:sp>
        <p:nvSpPr>
          <p:cNvPr id="318" name="Google Shape;318;g2f4b472474a_1_8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s-MX"/>
              <a:t>19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30871a23932_0_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1" name="Google Shape;101;g30871a23932_0_4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s-MX"/>
              <a:t>marcelo</a:t>
            </a:r>
            <a:endParaRPr/>
          </a:p>
        </p:txBody>
      </p:sp>
      <p:sp>
        <p:nvSpPr>
          <p:cNvPr id="102" name="Google Shape;102;g30871a23932_0_4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s-MX"/>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30871a23932_0_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5" name="Google Shape;335;g30871a23932_0_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Arial"/>
              <a:buNone/>
            </a:pPr>
            <a:r>
              <a:rPr lang="es-MX"/>
              <a:t>niko</a:t>
            </a:r>
            <a:endParaRPr/>
          </a:p>
        </p:txBody>
      </p:sp>
      <p:sp>
        <p:nvSpPr>
          <p:cNvPr id="336" name="Google Shape;336;g30871a23932_0_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s-MX"/>
              <a:t>20</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g30873720c03_1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7" name="Google Shape;347;g30873720c03_1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Arial"/>
              <a:buNone/>
            </a:pPr>
            <a:r>
              <a:rPr lang="es-MX"/>
              <a:t>niko</a:t>
            </a:r>
            <a:endParaRPr/>
          </a:p>
        </p:txBody>
      </p:sp>
      <p:sp>
        <p:nvSpPr>
          <p:cNvPr id="348" name="Google Shape;348;g30873720c03_1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s-MX"/>
              <a:t>21</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g30873720c03_1_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9" name="Google Shape;359;g30873720c03_1_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Arial"/>
              <a:buNone/>
            </a:pPr>
            <a:r>
              <a:rPr lang="es-MX"/>
              <a:t>niko</a:t>
            </a:r>
            <a:endParaRPr/>
          </a:p>
        </p:txBody>
      </p:sp>
      <p:sp>
        <p:nvSpPr>
          <p:cNvPr id="360" name="Google Shape;360;g30873720c03_1_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s-MX"/>
              <a:t>22</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2f4b472474a_1_9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1" name="Google Shape;371;g2f4b472474a_1_9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Arial"/>
              <a:buNone/>
            </a:pPr>
            <a:r>
              <a:rPr lang="es-MX"/>
              <a:t>niko</a:t>
            </a:r>
            <a:endParaRPr/>
          </a:p>
        </p:txBody>
      </p:sp>
      <p:sp>
        <p:nvSpPr>
          <p:cNvPr id="372" name="Google Shape;372;g2f4b472474a_1_9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s-MX"/>
              <a:t>23</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g30873720c03_0_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1" name="Google Shape;391;g30873720c03_0_1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Arial"/>
              <a:buNone/>
            </a:pPr>
            <a:r>
              <a:rPr lang="es-MX"/>
              <a:t>niko</a:t>
            </a:r>
            <a:endParaRPr/>
          </a:p>
        </p:txBody>
      </p:sp>
      <p:sp>
        <p:nvSpPr>
          <p:cNvPr id="392" name="Google Shape;392;g30873720c03_0_1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s-MX"/>
              <a:t>24</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g30873720c03_0_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2" name="Google Shape;402;g30873720c03_0_4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Arial"/>
              <a:buNone/>
            </a:pPr>
            <a:r>
              <a:rPr lang="es-MX"/>
              <a:t>niko</a:t>
            </a:r>
            <a:endParaRPr/>
          </a:p>
        </p:txBody>
      </p:sp>
      <p:sp>
        <p:nvSpPr>
          <p:cNvPr id="403" name="Google Shape;403;g30873720c03_0_4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s-MX"/>
              <a:t>25</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Google Shape;413;g30873720c03_0_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4" name="Google Shape;414;g30873720c03_0_2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Arial"/>
              <a:buNone/>
            </a:pPr>
            <a:r>
              <a:rPr lang="es-MX"/>
              <a:t>niko</a:t>
            </a:r>
            <a:endParaRPr/>
          </a:p>
        </p:txBody>
      </p:sp>
      <p:sp>
        <p:nvSpPr>
          <p:cNvPr id="415" name="Google Shape;415;g30873720c03_0_2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s-MX"/>
              <a:t>26</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Google Shape;425;g30873720c03_0_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6" name="Google Shape;426;g30873720c03_0_5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Arial"/>
              <a:buNone/>
            </a:pPr>
            <a:r>
              <a:rPr lang="es-MX"/>
              <a:t>Ejemplo de cómo podemos mostrar.</a:t>
            </a:r>
            <a:endParaRPr/>
          </a:p>
        </p:txBody>
      </p:sp>
      <p:sp>
        <p:nvSpPr>
          <p:cNvPr id="427" name="Google Shape;427;g30873720c03_0_5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s-MX"/>
              <a:t>27</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Google Shape;436;g2f4b472474a_1_10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37" name="Google Shape;437;g2f4b472474a_1_10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Arial"/>
              <a:buNone/>
            </a:pPr>
            <a:r>
              <a:rPr lang="es-MX"/>
              <a:t>niko</a:t>
            </a:r>
            <a:endParaRPr/>
          </a:p>
        </p:txBody>
      </p:sp>
      <p:sp>
        <p:nvSpPr>
          <p:cNvPr id="438" name="Google Shape;438;g2f4b472474a_1_10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s-MX"/>
              <a:t>28</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Google Shape;455;g31349cee685_0_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6" name="Google Shape;456;g31349cee685_0_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Arial"/>
              <a:buNone/>
            </a:pPr>
            <a:r>
              <a:rPr lang="es-MX"/>
              <a:t>niko</a:t>
            </a:r>
            <a:endParaRPr/>
          </a:p>
        </p:txBody>
      </p:sp>
      <p:sp>
        <p:nvSpPr>
          <p:cNvPr id="457" name="Google Shape;457;g31349cee685_0_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s-MX"/>
              <a:t>29</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2ea716ab73c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3" name="Google Shape;113;g2ea716ab73c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Arial"/>
              <a:buNone/>
            </a:pPr>
            <a:r>
              <a:rPr lang="es-MX"/>
              <a:t>Marcelo</a:t>
            </a:r>
            <a:endParaRPr/>
          </a:p>
        </p:txBody>
      </p:sp>
      <p:sp>
        <p:nvSpPr>
          <p:cNvPr id="114" name="Google Shape;114;g2ea716ab73c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s-MX"/>
              <a:t>3</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0"/>
        <p:cNvGrpSpPr/>
        <p:nvPr/>
      </p:nvGrpSpPr>
      <p:grpSpPr>
        <a:xfrm>
          <a:off x="0" y="0"/>
          <a:ext cx="0" cy="0"/>
          <a:chOff x="0" y="0"/>
          <a:chExt cx="0" cy="0"/>
        </a:xfrm>
      </p:grpSpPr>
      <p:sp>
        <p:nvSpPr>
          <p:cNvPr id="471" name="Google Shape;471;g31349cee685_0_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2" name="Google Shape;472;g31349cee685_0_2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Arial"/>
              <a:buNone/>
            </a:pPr>
            <a:r>
              <a:rPr lang="es-MX"/>
              <a:t>niko</a:t>
            </a:r>
            <a:endParaRPr/>
          </a:p>
        </p:txBody>
      </p:sp>
      <p:sp>
        <p:nvSpPr>
          <p:cNvPr id="473" name="Google Shape;473;g31349cee685_0_2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s-MX"/>
              <a:t>30</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6"/>
        <p:cNvGrpSpPr/>
        <p:nvPr/>
      </p:nvGrpSpPr>
      <p:grpSpPr>
        <a:xfrm>
          <a:off x="0" y="0"/>
          <a:ext cx="0" cy="0"/>
          <a:chOff x="0" y="0"/>
          <a:chExt cx="0" cy="0"/>
        </a:xfrm>
      </p:grpSpPr>
      <p:sp>
        <p:nvSpPr>
          <p:cNvPr id="487" name="Google Shape;487;g31349cee685_0_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8" name="Google Shape;488;g31349cee685_0_3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Arial"/>
              <a:buNone/>
            </a:pPr>
            <a:r>
              <a:rPr lang="es-MX"/>
              <a:t>niko</a:t>
            </a:r>
            <a:endParaRPr/>
          </a:p>
        </p:txBody>
      </p:sp>
      <p:sp>
        <p:nvSpPr>
          <p:cNvPr id="489" name="Google Shape;489;g31349cee685_0_3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s-MX"/>
              <a:t>31</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g31349cee685_0_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04" name="Google Shape;504;g31349cee685_0_5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Arial"/>
              <a:buNone/>
            </a:pPr>
            <a:r>
              <a:rPr lang="es-MX"/>
              <a:t>niko</a:t>
            </a:r>
            <a:endParaRPr/>
          </a:p>
        </p:txBody>
      </p:sp>
      <p:sp>
        <p:nvSpPr>
          <p:cNvPr id="505" name="Google Shape;505;g31349cee685_0_5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s-MX"/>
              <a:t>32</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p:cNvGrpSpPr/>
        <p:nvPr/>
      </p:nvGrpSpPr>
      <p:grpSpPr>
        <a:xfrm>
          <a:off x="0" y="0"/>
          <a:ext cx="0" cy="0"/>
          <a:chOff x="0" y="0"/>
          <a:chExt cx="0" cy="0"/>
        </a:xfrm>
      </p:grpSpPr>
      <p:sp>
        <p:nvSpPr>
          <p:cNvPr id="519" name="Google Shape;519;g2f4b472474a_1_1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20" name="Google Shape;520;g2f4b472474a_1_11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Arial"/>
              <a:buNone/>
            </a:pPr>
            <a:r>
              <a:rPr lang="es-MX"/>
              <a:t>niko</a:t>
            </a:r>
            <a:endParaRPr/>
          </a:p>
        </p:txBody>
      </p:sp>
      <p:sp>
        <p:nvSpPr>
          <p:cNvPr id="521" name="Google Shape;521;g2f4b472474a_1_11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s-MX"/>
              <a:t>33</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7"/>
        <p:cNvGrpSpPr/>
        <p:nvPr/>
      </p:nvGrpSpPr>
      <p:grpSpPr>
        <a:xfrm>
          <a:off x="0" y="0"/>
          <a:ext cx="0" cy="0"/>
          <a:chOff x="0" y="0"/>
          <a:chExt cx="0" cy="0"/>
        </a:xfrm>
      </p:grpSpPr>
      <p:sp>
        <p:nvSpPr>
          <p:cNvPr id="538" name="Google Shape;538;g317e1a6a5dc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39" name="Google Shape;539;g317e1a6a5dc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Arial"/>
              <a:buNone/>
            </a:pPr>
            <a:r>
              <a:rPr lang="es-MX"/>
              <a:t>niko</a:t>
            </a:r>
            <a:endParaRPr/>
          </a:p>
        </p:txBody>
      </p:sp>
      <p:sp>
        <p:nvSpPr>
          <p:cNvPr id="540" name="Google Shape;540;g317e1a6a5dc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s-MX"/>
              <a:t>34</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3"/>
        <p:cNvGrpSpPr/>
        <p:nvPr/>
      </p:nvGrpSpPr>
      <p:grpSpPr>
        <a:xfrm>
          <a:off x="0" y="0"/>
          <a:ext cx="0" cy="0"/>
          <a:chOff x="0" y="0"/>
          <a:chExt cx="0" cy="0"/>
        </a:xfrm>
      </p:grpSpPr>
      <p:sp>
        <p:nvSpPr>
          <p:cNvPr id="554" name="Google Shape;554;g317e1a6a5dc_0_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55" name="Google Shape;555;g317e1a6a5dc_0_1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Arial"/>
              <a:buNone/>
            </a:pPr>
            <a:r>
              <a:rPr lang="es-MX"/>
              <a:t>niko</a:t>
            </a:r>
            <a:endParaRPr/>
          </a:p>
        </p:txBody>
      </p:sp>
      <p:sp>
        <p:nvSpPr>
          <p:cNvPr id="556" name="Google Shape;556;g317e1a6a5dc_0_1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s-MX"/>
              <a:t>35</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9"/>
        <p:cNvGrpSpPr/>
        <p:nvPr/>
      </p:nvGrpSpPr>
      <p:grpSpPr>
        <a:xfrm>
          <a:off x="0" y="0"/>
          <a:ext cx="0" cy="0"/>
          <a:chOff x="0" y="0"/>
          <a:chExt cx="0" cy="0"/>
        </a:xfrm>
      </p:grpSpPr>
      <p:sp>
        <p:nvSpPr>
          <p:cNvPr id="570" name="Google Shape;570;g317e1a6a5dc_0_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71" name="Google Shape;571;g317e1a6a5dc_0_2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Arial"/>
              <a:buNone/>
            </a:pPr>
            <a:r>
              <a:rPr lang="es-MX"/>
              <a:t>niko</a:t>
            </a:r>
            <a:endParaRPr/>
          </a:p>
        </p:txBody>
      </p:sp>
      <p:sp>
        <p:nvSpPr>
          <p:cNvPr id="572" name="Google Shape;572;g317e1a6a5dc_0_2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s-MX"/>
              <a:t>36</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5"/>
        <p:cNvGrpSpPr/>
        <p:nvPr/>
      </p:nvGrpSpPr>
      <p:grpSpPr>
        <a:xfrm>
          <a:off x="0" y="0"/>
          <a:ext cx="0" cy="0"/>
          <a:chOff x="0" y="0"/>
          <a:chExt cx="0" cy="0"/>
        </a:xfrm>
      </p:grpSpPr>
      <p:sp>
        <p:nvSpPr>
          <p:cNvPr id="586" name="Google Shape;586;g317e1a6a5dc_0_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87" name="Google Shape;587;g317e1a6a5dc_0_4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Arial"/>
              <a:buNone/>
            </a:pPr>
            <a:r>
              <a:rPr lang="es-MX"/>
              <a:t>niko</a:t>
            </a:r>
            <a:endParaRPr/>
          </a:p>
        </p:txBody>
      </p:sp>
      <p:sp>
        <p:nvSpPr>
          <p:cNvPr id="588" name="Google Shape;588;g317e1a6a5dc_0_4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s-MX"/>
              <a:t>37</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
        <p:cNvGrpSpPr/>
        <p:nvPr/>
      </p:nvGrpSpPr>
      <p:grpSpPr>
        <a:xfrm>
          <a:off x="0" y="0"/>
          <a:ext cx="0" cy="0"/>
          <a:chOff x="0" y="0"/>
          <a:chExt cx="0" cy="0"/>
        </a:xfrm>
      </p:grpSpPr>
      <p:sp>
        <p:nvSpPr>
          <p:cNvPr id="602" name="Google Shape;602;g30871a23932_0_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3" name="Google Shape;603;g30871a23932_0_6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Arial"/>
              <a:buNone/>
            </a:pPr>
            <a:r>
              <a:rPr lang="es-MX"/>
              <a:t>niko</a:t>
            </a:r>
            <a:endParaRPr/>
          </a:p>
        </p:txBody>
      </p:sp>
      <p:sp>
        <p:nvSpPr>
          <p:cNvPr id="604" name="Google Shape;604;g30871a23932_0_6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s-MX"/>
              <a:t>38</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7"/>
        <p:cNvGrpSpPr/>
        <p:nvPr/>
      </p:nvGrpSpPr>
      <p:grpSpPr>
        <a:xfrm>
          <a:off x="0" y="0"/>
          <a:ext cx="0" cy="0"/>
          <a:chOff x="0" y="0"/>
          <a:chExt cx="0" cy="0"/>
        </a:xfrm>
      </p:grpSpPr>
      <p:sp>
        <p:nvSpPr>
          <p:cNvPr id="618" name="Google Shape;618;g2f4b472474a_1_1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19" name="Google Shape;619;g2f4b472474a_1_12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s-MX"/>
              <a:t>Todos</a:t>
            </a:r>
            <a:endParaRPr/>
          </a:p>
        </p:txBody>
      </p:sp>
      <p:sp>
        <p:nvSpPr>
          <p:cNvPr id="620" name="Google Shape;620;g2f4b472474a_1_12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s-MX"/>
              <a:t>39</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2f4b472474a_1_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2" name="Google Shape;132;g2f4b472474a_1_1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Arial"/>
              <a:buNone/>
            </a:pPr>
            <a:r>
              <a:rPr lang="es-MX"/>
              <a:t>marcelo</a:t>
            </a:r>
            <a:endParaRPr/>
          </a:p>
        </p:txBody>
      </p:sp>
      <p:sp>
        <p:nvSpPr>
          <p:cNvPr id="133" name="Google Shape;133;g2f4b472474a_1_1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s-MX"/>
              <a:t>4</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3"/>
        <p:cNvGrpSpPr/>
        <p:nvPr/>
      </p:nvGrpSpPr>
      <p:grpSpPr>
        <a:xfrm>
          <a:off x="0" y="0"/>
          <a:ext cx="0" cy="0"/>
          <a:chOff x="0" y="0"/>
          <a:chExt cx="0" cy="0"/>
        </a:xfrm>
      </p:grpSpPr>
      <p:sp>
        <p:nvSpPr>
          <p:cNvPr id="634" name="Google Shape;634;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35" name="Google Shape;635;p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36" name="Google Shape;636;p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s-MX" sz="1400" b="0" i="0" u="none" strike="noStrike" cap="none">
                <a:solidFill>
                  <a:srgbClr val="000000"/>
                </a:solidFill>
                <a:latin typeface="Arial"/>
                <a:ea typeface="Arial"/>
                <a:cs typeface="Arial"/>
                <a:sym typeface="Arial"/>
              </a:rPr>
              <a:t>40</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4"/>
        <p:cNvGrpSpPr/>
        <p:nvPr/>
      </p:nvGrpSpPr>
      <p:grpSpPr>
        <a:xfrm>
          <a:off x="0" y="0"/>
          <a:ext cx="0" cy="0"/>
          <a:chOff x="0" y="0"/>
          <a:chExt cx="0" cy="0"/>
        </a:xfrm>
      </p:grpSpPr>
      <p:sp>
        <p:nvSpPr>
          <p:cNvPr id="645" name="Google Shape;645;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46" name="Google Shape;646;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Arial"/>
              <a:buNone/>
            </a:pPr>
            <a:r>
              <a:rPr lang="es-MX"/>
              <a:t>marcelo</a:t>
            </a:r>
            <a:endParaRPr/>
          </a:p>
        </p:txBody>
      </p:sp>
      <p:sp>
        <p:nvSpPr>
          <p:cNvPr id="145" name="Google Shape;145;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2f4b472474a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6" name="Google Shape;156;g2f4b472474a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Arial"/>
              <a:buNone/>
            </a:pPr>
            <a:r>
              <a:rPr lang="es-MX"/>
              <a:t>marcelo</a:t>
            </a:r>
            <a:endParaRPr/>
          </a:p>
        </p:txBody>
      </p:sp>
      <p:sp>
        <p:nvSpPr>
          <p:cNvPr id="157" name="Google Shape;157;g2f4b472474a_1_2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s-MX"/>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2ea716ab73c_0_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Arial"/>
              <a:buNone/>
            </a:pPr>
            <a:r>
              <a:rPr lang="es-MX"/>
              <a:t>marcelo</a:t>
            </a:r>
            <a:endParaRPr/>
          </a:p>
        </p:txBody>
      </p:sp>
      <p:sp>
        <p:nvSpPr>
          <p:cNvPr id="166" name="Google Shape;166;g2ea716ab73c_0_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2ea716ab73c_0_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8" name="Google Shape;178;g2ea716ab73c_0_2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Arial"/>
              <a:buNone/>
            </a:pPr>
            <a:r>
              <a:rPr lang="es-MX"/>
              <a:t>marcelo</a:t>
            </a:r>
            <a:endParaRPr/>
          </a:p>
        </p:txBody>
      </p:sp>
      <p:sp>
        <p:nvSpPr>
          <p:cNvPr id="179" name="Google Shape;179;g2ea716ab73c_0_2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s-MX"/>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2f70f6ad720_1_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0" name="Google Shape;190;g2f70f6ad720_1_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Arial"/>
              <a:buNone/>
            </a:pPr>
            <a:r>
              <a:rPr lang="es-MX"/>
              <a:t>marcelo</a:t>
            </a:r>
            <a:endParaRPr/>
          </a:p>
        </p:txBody>
      </p:sp>
      <p:sp>
        <p:nvSpPr>
          <p:cNvPr id="191" name="Google Shape;191;g2f70f6ad720_1_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s-MX"/>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3"/>
        <p:cNvGrpSpPr/>
        <p:nvPr/>
      </p:nvGrpSpPr>
      <p:grpSpPr>
        <a:xfrm>
          <a:off x="0" y="0"/>
          <a:ext cx="0" cy="0"/>
          <a:chOff x="0" y="0"/>
          <a:chExt cx="0" cy="0"/>
        </a:xfrm>
      </p:grpSpPr>
      <p:sp>
        <p:nvSpPr>
          <p:cNvPr id="14" name="Google Shape;14;g2ea716ab73c_1_153"/>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rm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56"/>
        <p:cNvGrpSpPr/>
        <p:nvPr/>
      </p:nvGrpSpPr>
      <p:grpSpPr>
        <a:xfrm>
          <a:off x="0" y="0"/>
          <a:ext cx="0" cy="0"/>
          <a:chOff x="0" y="0"/>
          <a:chExt cx="0" cy="0"/>
        </a:xfrm>
      </p:grpSpPr>
      <p:sp>
        <p:nvSpPr>
          <p:cNvPr id="57" name="Google Shape;57;g2ea716ab73c_1_137"/>
          <p:cNvSpPr txBox="1">
            <a:spLocks noGrp="1"/>
          </p:cNvSpPr>
          <p:nvPr>
            <p:ph type="title"/>
          </p:nvPr>
        </p:nvSpPr>
        <p:spPr>
          <a:xfrm>
            <a:off x="653667" y="600200"/>
            <a:ext cx="8490300" cy="5454300"/>
          </a:xfrm>
          <a:prstGeom prst="rect">
            <a:avLst/>
          </a:prstGeom>
          <a:noFill/>
          <a:ln>
            <a:noFill/>
          </a:ln>
        </p:spPr>
        <p:txBody>
          <a:bodyPr spcFirstLastPara="1" wrap="square" lIns="121900" tIns="121900" rIns="121900" bIns="121900" anchor="ctr" anchorCtr="0">
            <a:normAutofit/>
          </a:bodyPr>
          <a:lstStyle>
            <a:lvl1pPr lvl="0" algn="l">
              <a:lnSpc>
                <a:spcPct val="100000"/>
              </a:lnSpc>
              <a:spcBef>
                <a:spcPts val="0"/>
              </a:spcBef>
              <a:spcAft>
                <a:spcPts val="0"/>
              </a:spcAft>
              <a:buSzPts val="6400"/>
              <a:buNone/>
              <a:defRPr sz="6400"/>
            </a:lvl1pPr>
            <a:lvl2pPr lvl="1" algn="l">
              <a:lnSpc>
                <a:spcPct val="100000"/>
              </a:lnSpc>
              <a:spcBef>
                <a:spcPts val="0"/>
              </a:spcBef>
              <a:spcAft>
                <a:spcPts val="0"/>
              </a:spcAft>
              <a:buSzPts val="6400"/>
              <a:buNone/>
              <a:defRPr sz="6400"/>
            </a:lvl2pPr>
            <a:lvl3pPr lvl="2" algn="l">
              <a:lnSpc>
                <a:spcPct val="100000"/>
              </a:lnSpc>
              <a:spcBef>
                <a:spcPts val="0"/>
              </a:spcBef>
              <a:spcAft>
                <a:spcPts val="0"/>
              </a:spcAft>
              <a:buSzPts val="6400"/>
              <a:buNone/>
              <a:defRPr sz="6400"/>
            </a:lvl3pPr>
            <a:lvl4pPr lvl="3" algn="l">
              <a:lnSpc>
                <a:spcPct val="100000"/>
              </a:lnSpc>
              <a:spcBef>
                <a:spcPts val="0"/>
              </a:spcBef>
              <a:spcAft>
                <a:spcPts val="0"/>
              </a:spcAft>
              <a:buSzPts val="6400"/>
              <a:buNone/>
              <a:defRPr sz="6400"/>
            </a:lvl4pPr>
            <a:lvl5pPr lvl="4" algn="l">
              <a:lnSpc>
                <a:spcPct val="100000"/>
              </a:lnSpc>
              <a:spcBef>
                <a:spcPts val="0"/>
              </a:spcBef>
              <a:spcAft>
                <a:spcPts val="0"/>
              </a:spcAft>
              <a:buSzPts val="6400"/>
              <a:buNone/>
              <a:defRPr sz="6400"/>
            </a:lvl5pPr>
            <a:lvl6pPr lvl="5" algn="l">
              <a:lnSpc>
                <a:spcPct val="100000"/>
              </a:lnSpc>
              <a:spcBef>
                <a:spcPts val="0"/>
              </a:spcBef>
              <a:spcAft>
                <a:spcPts val="0"/>
              </a:spcAft>
              <a:buSzPts val="6400"/>
              <a:buNone/>
              <a:defRPr sz="6400"/>
            </a:lvl6pPr>
            <a:lvl7pPr lvl="6" algn="l">
              <a:lnSpc>
                <a:spcPct val="100000"/>
              </a:lnSpc>
              <a:spcBef>
                <a:spcPts val="0"/>
              </a:spcBef>
              <a:spcAft>
                <a:spcPts val="0"/>
              </a:spcAft>
              <a:buSzPts val="6400"/>
              <a:buNone/>
              <a:defRPr sz="6400"/>
            </a:lvl7pPr>
            <a:lvl8pPr lvl="7" algn="l">
              <a:lnSpc>
                <a:spcPct val="100000"/>
              </a:lnSpc>
              <a:spcBef>
                <a:spcPts val="0"/>
              </a:spcBef>
              <a:spcAft>
                <a:spcPts val="0"/>
              </a:spcAft>
              <a:buSzPts val="6400"/>
              <a:buNone/>
              <a:defRPr sz="6400"/>
            </a:lvl8pPr>
            <a:lvl9pPr lvl="8" algn="l">
              <a:lnSpc>
                <a:spcPct val="100000"/>
              </a:lnSpc>
              <a:spcBef>
                <a:spcPts val="0"/>
              </a:spcBef>
              <a:spcAft>
                <a:spcPts val="0"/>
              </a:spcAft>
              <a:buSzPts val="6400"/>
              <a:buNone/>
              <a:defRPr sz="6400"/>
            </a:lvl9pPr>
          </a:lstStyle>
          <a:p>
            <a:endParaRPr/>
          </a:p>
        </p:txBody>
      </p:sp>
      <p:sp>
        <p:nvSpPr>
          <p:cNvPr id="58" name="Google Shape;58;g2ea716ab73c_1_137"/>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rm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9"/>
        <p:cNvGrpSpPr/>
        <p:nvPr/>
      </p:nvGrpSpPr>
      <p:grpSpPr>
        <a:xfrm>
          <a:off x="0" y="0"/>
          <a:ext cx="0" cy="0"/>
          <a:chOff x="0" y="0"/>
          <a:chExt cx="0" cy="0"/>
        </a:xfrm>
      </p:grpSpPr>
      <p:sp>
        <p:nvSpPr>
          <p:cNvPr id="60" name="Google Shape;60;g2ea716ab73c_1_140"/>
          <p:cNvSpPr/>
          <p:nvPr/>
        </p:nvSpPr>
        <p:spPr>
          <a:xfrm>
            <a:off x="6096000" y="-167"/>
            <a:ext cx="6096000" cy="6858000"/>
          </a:xfrm>
          <a:prstGeom prst="rect">
            <a:avLst/>
          </a:prstGeom>
          <a:solidFill>
            <a:schemeClr val="lt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 name="Google Shape;61;g2ea716ab73c_1_140"/>
          <p:cNvSpPr txBox="1">
            <a:spLocks noGrp="1"/>
          </p:cNvSpPr>
          <p:nvPr>
            <p:ph type="title"/>
          </p:nvPr>
        </p:nvSpPr>
        <p:spPr>
          <a:xfrm>
            <a:off x="354000" y="1644233"/>
            <a:ext cx="5393700" cy="1976400"/>
          </a:xfrm>
          <a:prstGeom prst="rect">
            <a:avLst/>
          </a:prstGeom>
          <a:noFill/>
          <a:ln>
            <a:noFill/>
          </a:ln>
        </p:spPr>
        <p:txBody>
          <a:bodyPr spcFirstLastPara="1" wrap="square" lIns="121900" tIns="121900" rIns="121900" bIns="121900" anchor="b" anchorCtr="0">
            <a:normAutofit/>
          </a:bodyPr>
          <a:lstStyle>
            <a:lvl1pPr lvl="0" algn="ctr">
              <a:lnSpc>
                <a:spcPct val="100000"/>
              </a:lnSpc>
              <a:spcBef>
                <a:spcPts val="0"/>
              </a:spcBef>
              <a:spcAft>
                <a:spcPts val="0"/>
              </a:spcAft>
              <a:buSzPts val="5600"/>
              <a:buNone/>
              <a:defRPr sz="5600"/>
            </a:lvl1pPr>
            <a:lvl2pPr lvl="1" algn="ctr">
              <a:lnSpc>
                <a:spcPct val="100000"/>
              </a:lnSpc>
              <a:spcBef>
                <a:spcPts val="0"/>
              </a:spcBef>
              <a:spcAft>
                <a:spcPts val="0"/>
              </a:spcAft>
              <a:buSzPts val="5600"/>
              <a:buNone/>
              <a:defRPr sz="5600"/>
            </a:lvl2pPr>
            <a:lvl3pPr lvl="2" algn="ctr">
              <a:lnSpc>
                <a:spcPct val="100000"/>
              </a:lnSpc>
              <a:spcBef>
                <a:spcPts val="0"/>
              </a:spcBef>
              <a:spcAft>
                <a:spcPts val="0"/>
              </a:spcAft>
              <a:buSzPts val="5600"/>
              <a:buNone/>
              <a:defRPr sz="5600"/>
            </a:lvl3pPr>
            <a:lvl4pPr lvl="3" algn="ctr">
              <a:lnSpc>
                <a:spcPct val="100000"/>
              </a:lnSpc>
              <a:spcBef>
                <a:spcPts val="0"/>
              </a:spcBef>
              <a:spcAft>
                <a:spcPts val="0"/>
              </a:spcAft>
              <a:buSzPts val="5600"/>
              <a:buNone/>
              <a:defRPr sz="5600"/>
            </a:lvl4pPr>
            <a:lvl5pPr lvl="4" algn="ctr">
              <a:lnSpc>
                <a:spcPct val="100000"/>
              </a:lnSpc>
              <a:spcBef>
                <a:spcPts val="0"/>
              </a:spcBef>
              <a:spcAft>
                <a:spcPts val="0"/>
              </a:spcAft>
              <a:buSzPts val="5600"/>
              <a:buNone/>
              <a:defRPr sz="5600"/>
            </a:lvl5pPr>
            <a:lvl6pPr lvl="5" algn="ctr">
              <a:lnSpc>
                <a:spcPct val="100000"/>
              </a:lnSpc>
              <a:spcBef>
                <a:spcPts val="0"/>
              </a:spcBef>
              <a:spcAft>
                <a:spcPts val="0"/>
              </a:spcAft>
              <a:buSzPts val="5600"/>
              <a:buNone/>
              <a:defRPr sz="5600"/>
            </a:lvl6pPr>
            <a:lvl7pPr lvl="6" algn="ctr">
              <a:lnSpc>
                <a:spcPct val="100000"/>
              </a:lnSpc>
              <a:spcBef>
                <a:spcPts val="0"/>
              </a:spcBef>
              <a:spcAft>
                <a:spcPts val="0"/>
              </a:spcAft>
              <a:buSzPts val="5600"/>
              <a:buNone/>
              <a:defRPr sz="5600"/>
            </a:lvl7pPr>
            <a:lvl8pPr lvl="7" algn="ctr">
              <a:lnSpc>
                <a:spcPct val="100000"/>
              </a:lnSpc>
              <a:spcBef>
                <a:spcPts val="0"/>
              </a:spcBef>
              <a:spcAft>
                <a:spcPts val="0"/>
              </a:spcAft>
              <a:buSzPts val="5600"/>
              <a:buNone/>
              <a:defRPr sz="5600"/>
            </a:lvl8pPr>
            <a:lvl9pPr lvl="8" algn="ctr">
              <a:lnSpc>
                <a:spcPct val="100000"/>
              </a:lnSpc>
              <a:spcBef>
                <a:spcPts val="0"/>
              </a:spcBef>
              <a:spcAft>
                <a:spcPts val="0"/>
              </a:spcAft>
              <a:buSzPts val="5600"/>
              <a:buNone/>
              <a:defRPr sz="5600"/>
            </a:lvl9pPr>
          </a:lstStyle>
          <a:p>
            <a:endParaRPr/>
          </a:p>
        </p:txBody>
      </p:sp>
      <p:sp>
        <p:nvSpPr>
          <p:cNvPr id="62" name="Google Shape;62;g2ea716ab73c_1_140"/>
          <p:cNvSpPr txBox="1">
            <a:spLocks noGrp="1"/>
          </p:cNvSpPr>
          <p:nvPr>
            <p:ph type="subTitle" idx="1"/>
          </p:nvPr>
        </p:nvSpPr>
        <p:spPr>
          <a:xfrm>
            <a:off x="354000" y="3737433"/>
            <a:ext cx="5393700" cy="1646700"/>
          </a:xfrm>
          <a:prstGeom prst="rect">
            <a:avLst/>
          </a:prstGeom>
          <a:noFill/>
          <a:ln>
            <a:noFill/>
          </a:ln>
        </p:spPr>
        <p:txBody>
          <a:bodyPr spcFirstLastPara="1" wrap="square" lIns="121900" tIns="121900" rIns="121900" bIns="121900"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63" name="Google Shape;63;g2ea716ab73c_1_140"/>
          <p:cNvSpPr txBox="1">
            <a:spLocks noGrp="1"/>
          </p:cNvSpPr>
          <p:nvPr>
            <p:ph type="body" idx="2"/>
          </p:nvPr>
        </p:nvSpPr>
        <p:spPr>
          <a:xfrm>
            <a:off x="6586000" y="965433"/>
            <a:ext cx="5115900" cy="4926900"/>
          </a:xfrm>
          <a:prstGeom prst="rect">
            <a:avLst/>
          </a:prstGeom>
          <a:noFill/>
          <a:ln>
            <a:noFill/>
          </a:ln>
        </p:spPr>
        <p:txBody>
          <a:bodyPr spcFirstLastPara="1" wrap="square" lIns="121900" tIns="121900" rIns="121900" bIns="121900" anchor="ctr" anchorCtr="0">
            <a:normAutofit/>
          </a:bodyPr>
          <a:lstStyle>
            <a:lvl1pPr marL="457200" lvl="0" indent="-381000" algn="l">
              <a:lnSpc>
                <a:spcPct val="115000"/>
              </a:lnSpc>
              <a:spcBef>
                <a:spcPts val="0"/>
              </a:spcBef>
              <a:spcAft>
                <a:spcPts val="0"/>
              </a:spcAft>
              <a:buSzPts val="2400"/>
              <a:buChar char="●"/>
              <a:defRPr/>
            </a:lvl1pPr>
            <a:lvl2pPr marL="914400" lvl="1" indent="-349250" algn="l">
              <a:lnSpc>
                <a:spcPct val="115000"/>
              </a:lnSpc>
              <a:spcBef>
                <a:spcPts val="0"/>
              </a:spcBef>
              <a:spcAft>
                <a:spcPts val="0"/>
              </a:spcAft>
              <a:buSzPts val="1900"/>
              <a:buChar char="○"/>
              <a:defRPr/>
            </a:lvl2pPr>
            <a:lvl3pPr marL="1371600" lvl="2" indent="-349250" algn="l">
              <a:lnSpc>
                <a:spcPct val="115000"/>
              </a:lnSpc>
              <a:spcBef>
                <a:spcPts val="0"/>
              </a:spcBef>
              <a:spcAft>
                <a:spcPts val="0"/>
              </a:spcAft>
              <a:buSzPts val="1900"/>
              <a:buChar char="■"/>
              <a:defRPr/>
            </a:lvl3pPr>
            <a:lvl4pPr marL="1828800" lvl="3" indent="-349250" algn="l">
              <a:lnSpc>
                <a:spcPct val="115000"/>
              </a:lnSpc>
              <a:spcBef>
                <a:spcPts val="0"/>
              </a:spcBef>
              <a:spcAft>
                <a:spcPts val="0"/>
              </a:spcAft>
              <a:buSzPts val="1900"/>
              <a:buChar char="●"/>
              <a:defRPr/>
            </a:lvl4pPr>
            <a:lvl5pPr marL="2286000" lvl="4" indent="-349250" algn="l">
              <a:lnSpc>
                <a:spcPct val="115000"/>
              </a:lnSpc>
              <a:spcBef>
                <a:spcPts val="0"/>
              </a:spcBef>
              <a:spcAft>
                <a:spcPts val="0"/>
              </a:spcAft>
              <a:buSzPts val="1900"/>
              <a:buChar char="○"/>
              <a:defRPr/>
            </a:lvl5pPr>
            <a:lvl6pPr marL="2743200" lvl="5" indent="-349250" algn="l">
              <a:lnSpc>
                <a:spcPct val="115000"/>
              </a:lnSpc>
              <a:spcBef>
                <a:spcPts val="0"/>
              </a:spcBef>
              <a:spcAft>
                <a:spcPts val="0"/>
              </a:spcAft>
              <a:buSzPts val="1900"/>
              <a:buChar char="■"/>
              <a:defRPr/>
            </a:lvl6pPr>
            <a:lvl7pPr marL="3200400" lvl="6" indent="-349250" algn="l">
              <a:lnSpc>
                <a:spcPct val="115000"/>
              </a:lnSpc>
              <a:spcBef>
                <a:spcPts val="0"/>
              </a:spcBef>
              <a:spcAft>
                <a:spcPts val="0"/>
              </a:spcAft>
              <a:buSzPts val="1900"/>
              <a:buChar char="●"/>
              <a:defRPr/>
            </a:lvl7pPr>
            <a:lvl8pPr marL="3657600" lvl="7" indent="-349250" algn="l">
              <a:lnSpc>
                <a:spcPct val="115000"/>
              </a:lnSpc>
              <a:spcBef>
                <a:spcPts val="0"/>
              </a:spcBef>
              <a:spcAft>
                <a:spcPts val="0"/>
              </a:spcAft>
              <a:buSzPts val="1900"/>
              <a:buChar char="○"/>
              <a:defRPr/>
            </a:lvl8pPr>
            <a:lvl9pPr marL="4114800" lvl="8" indent="-349250" algn="l">
              <a:lnSpc>
                <a:spcPct val="115000"/>
              </a:lnSpc>
              <a:spcBef>
                <a:spcPts val="0"/>
              </a:spcBef>
              <a:spcAft>
                <a:spcPts val="0"/>
              </a:spcAft>
              <a:buSzPts val="1900"/>
              <a:buChar char="■"/>
              <a:defRPr/>
            </a:lvl9pPr>
          </a:lstStyle>
          <a:p>
            <a:endParaRPr/>
          </a:p>
        </p:txBody>
      </p:sp>
      <p:sp>
        <p:nvSpPr>
          <p:cNvPr id="64" name="Google Shape;64;g2ea716ab73c_1_140"/>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rm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5"/>
        <p:cNvGrpSpPr/>
        <p:nvPr/>
      </p:nvGrpSpPr>
      <p:grpSpPr>
        <a:xfrm>
          <a:off x="0" y="0"/>
          <a:ext cx="0" cy="0"/>
          <a:chOff x="0" y="0"/>
          <a:chExt cx="0" cy="0"/>
        </a:xfrm>
      </p:grpSpPr>
      <p:sp>
        <p:nvSpPr>
          <p:cNvPr id="66" name="Google Shape;66;g2ea716ab73c_1_146"/>
          <p:cNvSpPr txBox="1">
            <a:spLocks noGrp="1"/>
          </p:cNvSpPr>
          <p:nvPr>
            <p:ph type="body" idx="1"/>
          </p:nvPr>
        </p:nvSpPr>
        <p:spPr>
          <a:xfrm>
            <a:off x="415600" y="5640767"/>
            <a:ext cx="7998300" cy="806700"/>
          </a:xfrm>
          <a:prstGeom prst="rect">
            <a:avLst/>
          </a:prstGeom>
          <a:noFill/>
          <a:ln>
            <a:noFill/>
          </a:ln>
        </p:spPr>
        <p:txBody>
          <a:bodyPr spcFirstLastPara="1" wrap="square" lIns="121900" tIns="121900" rIns="121900" bIns="121900" anchor="ctr" anchorCtr="0">
            <a:normAutofit/>
          </a:bodyPr>
          <a:lstStyle>
            <a:lvl1pPr marL="457200" lvl="0" indent="-228600" algn="l">
              <a:lnSpc>
                <a:spcPct val="100000"/>
              </a:lnSpc>
              <a:spcBef>
                <a:spcPts val="0"/>
              </a:spcBef>
              <a:spcAft>
                <a:spcPts val="0"/>
              </a:spcAft>
              <a:buSzPts val="2400"/>
              <a:buNone/>
              <a:defRPr/>
            </a:lvl1pPr>
          </a:lstStyle>
          <a:p>
            <a:endParaRPr/>
          </a:p>
        </p:txBody>
      </p:sp>
      <p:sp>
        <p:nvSpPr>
          <p:cNvPr id="67" name="Google Shape;67;g2ea716ab73c_1_146"/>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rm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68"/>
        <p:cNvGrpSpPr/>
        <p:nvPr/>
      </p:nvGrpSpPr>
      <p:grpSpPr>
        <a:xfrm>
          <a:off x="0" y="0"/>
          <a:ext cx="0" cy="0"/>
          <a:chOff x="0" y="0"/>
          <a:chExt cx="0" cy="0"/>
        </a:xfrm>
      </p:grpSpPr>
      <p:sp>
        <p:nvSpPr>
          <p:cNvPr id="69" name="Google Shape;69;g2ea716ab73c_1_149"/>
          <p:cNvSpPr txBox="1">
            <a:spLocks noGrp="1"/>
          </p:cNvSpPr>
          <p:nvPr>
            <p:ph type="title" hasCustomPrompt="1"/>
          </p:nvPr>
        </p:nvSpPr>
        <p:spPr>
          <a:xfrm>
            <a:off x="415600" y="1474833"/>
            <a:ext cx="11360700" cy="2618100"/>
          </a:xfrm>
          <a:prstGeom prst="rect">
            <a:avLst/>
          </a:prstGeom>
          <a:noFill/>
          <a:ln>
            <a:noFill/>
          </a:ln>
        </p:spPr>
        <p:txBody>
          <a:bodyPr spcFirstLastPara="1" wrap="square" lIns="121900" tIns="121900" rIns="121900" bIns="121900" anchor="b" anchorCtr="0">
            <a:normAutofit/>
          </a:bodyPr>
          <a:lstStyle>
            <a:lvl1pPr lvl="0" algn="ctr">
              <a:lnSpc>
                <a:spcPct val="100000"/>
              </a:lnSpc>
              <a:spcBef>
                <a:spcPts val="0"/>
              </a:spcBef>
              <a:spcAft>
                <a:spcPts val="0"/>
              </a:spcAft>
              <a:buSzPts val="16000"/>
              <a:buNone/>
              <a:defRPr sz="16000"/>
            </a:lvl1pPr>
            <a:lvl2pPr lvl="1" algn="ctr">
              <a:lnSpc>
                <a:spcPct val="100000"/>
              </a:lnSpc>
              <a:spcBef>
                <a:spcPts val="0"/>
              </a:spcBef>
              <a:spcAft>
                <a:spcPts val="0"/>
              </a:spcAft>
              <a:buSzPts val="16000"/>
              <a:buNone/>
              <a:defRPr sz="16000"/>
            </a:lvl2pPr>
            <a:lvl3pPr lvl="2" algn="ctr">
              <a:lnSpc>
                <a:spcPct val="100000"/>
              </a:lnSpc>
              <a:spcBef>
                <a:spcPts val="0"/>
              </a:spcBef>
              <a:spcAft>
                <a:spcPts val="0"/>
              </a:spcAft>
              <a:buSzPts val="16000"/>
              <a:buNone/>
              <a:defRPr sz="16000"/>
            </a:lvl3pPr>
            <a:lvl4pPr lvl="3" algn="ctr">
              <a:lnSpc>
                <a:spcPct val="100000"/>
              </a:lnSpc>
              <a:spcBef>
                <a:spcPts val="0"/>
              </a:spcBef>
              <a:spcAft>
                <a:spcPts val="0"/>
              </a:spcAft>
              <a:buSzPts val="16000"/>
              <a:buNone/>
              <a:defRPr sz="16000"/>
            </a:lvl4pPr>
            <a:lvl5pPr lvl="4" algn="ctr">
              <a:lnSpc>
                <a:spcPct val="100000"/>
              </a:lnSpc>
              <a:spcBef>
                <a:spcPts val="0"/>
              </a:spcBef>
              <a:spcAft>
                <a:spcPts val="0"/>
              </a:spcAft>
              <a:buSzPts val="16000"/>
              <a:buNone/>
              <a:defRPr sz="16000"/>
            </a:lvl5pPr>
            <a:lvl6pPr lvl="5" algn="ctr">
              <a:lnSpc>
                <a:spcPct val="100000"/>
              </a:lnSpc>
              <a:spcBef>
                <a:spcPts val="0"/>
              </a:spcBef>
              <a:spcAft>
                <a:spcPts val="0"/>
              </a:spcAft>
              <a:buSzPts val="16000"/>
              <a:buNone/>
              <a:defRPr sz="16000"/>
            </a:lvl6pPr>
            <a:lvl7pPr lvl="6" algn="ctr">
              <a:lnSpc>
                <a:spcPct val="100000"/>
              </a:lnSpc>
              <a:spcBef>
                <a:spcPts val="0"/>
              </a:spcBef>
              <a:spcAft>
                <a:spcPts val="0"/>
              </a:spcAft>
              <a:buSzPts val="16000"/>
              <a:buNone/>
              <a:defRPr sz="16000"/>
            </a:lvl7pPr>
            <a:lvl8pPr lvl="7" algn="ctr">
              <a:lnSpc>
                <a:spcPct val="100000"/>
              </a:lnSpc>
              <a:spcBef>
                <a:spcPts val="0"/>
              </a:spcBef>
              <a:spcAft>
                <a:spcPts val="0"/>
              </a:spcAft>
              <a:buSzPts val="16000"/>
              <a:buNone/>
              <a:defRPr sz="16000"/>
            </a:lvl8pPr>
            <a:lvl9pPr lvl="8" algn="ctr">
              <a:lnSpc>
                <a:spcPct val="100000"/>
              </a:lnSpc>
              <a:spcBef>
                <a:spcPts val="0"/>
              </a:spcBef>
              <a:spcAft>
                <a:spcPts val="0"/>
              </a:spcAft>
              <a:buSzPts val="16000"/>
              <a:buNone/>
              <a:defRPr sz="16000"/>
            </a:lvl9pPr>
          </a:lstStyle>
          <a:p>
            <a:r>
              <a:t>xx%</a:t>
            </a:r>
          </a:p>
        </p:txBody>
      </p:sp>
      <p:sp>
        <p:nvSpPr>
          <p:cNvPr id="70" name="Google Shape;70;g2ea716ab73c_1_149"/>
          <p:cNvSpPr txBox="1">
            <a:spLocks noGrp="1"/>
          </p:cNvSpPr>
          <p:nvPr>
            <p:ph type="body" idx="1"/>
          </p:nvPr>
        </p:nvSpPr>
        <p:spPr>
          <a:xfrm>
            <a:off x="415600" y="4202967"/>
            <a:ext cx="11360700" cy="1734300"/>
          </a:xfrm>
          <a:prstGeom prst="rect">
            <a:avLst/>
          </a:prstGeom>
          <a:noFill/>
          <a:ln>
            <a:noFill/>
          </a:ln>
        </p:spPr>
        <p:txBody>
          <a:bodyPr spcFirstLastPara="1" wrap="square" lIns="121900" tIns="121900" rIns="121900" bIns="121900" anchor="t" anchorCtr="0">
            <a:normAutofit/>
          </a:bodyPr>
          <a:lstStyle>
            <a:lvl1pPr marL="457200" lvl="0" indent="-381000" algn="ctr">
              <a:lnSpc>
                <a:spcPct val="115000"/>
              </a:lnSpc>
              <a:spcBef>
                <a:spcPts val="0"/>
              </a:spcBef>
              <a:spcAft>
                <a:spcPts val="0"/>
              </a:spcAft>
              <a:buSzPts val="2400"/>
              <a:buChar char="●"/>
              <a:defRPr/>
            </a:lvl1pPr>
            <a:lvl2pPr marL="914400" lvl="1" indent="-349250" algn="ctr">
              <a:lnSpc>
                <a:spcPct val="115000"/>
              </a:lnSpc>
              <a:spcBef>
                <a:spcPts val="0"/>
              </a:spcBef>
              <a:spcAft>
                <a:spcPts val="0"/>
              </a:spcAft>
              <a:buSzPts val="1900"/>
              <a:buChar char="○"/>
              <a:defRPr/>
            </a:lvl2pPr>
            <a:lvl3pPr marL="1371600" lvl="2" indent="-349250" algn="ctr">
              <a:lnSpc>
                <a:spcPct val="115000"/>
              </a:lnSpc>
              <a:spcBef>
                <a:spcPts val="0"/>
              </a:spcBef>
              <a:spcAft>
                <a:spcPts val="0"/>
              </a:spcAft>
              <a:buSzPts val="1900"/>
              <a:buChar char="■"/>
              <a:defRPr/>
            </a:lvl3pPr>
            <a:lvl4pPr marL="1828800" lvl="3" indent="-349250" algn="ctr">
              <a:lnSpc>
                <a:spcPct val="115000"/>
              </a:lnSpc>
              <a:spcBef>
                <a:spcPts val="0"/>
              </a:spcBef>
              <a:spcAft>
                <a:spcPts val="0"/>
              </a:spcAft>
              <a:buSzPts val="1900"/>
              <a:buChar char="●"/>
              <a:defRPr/>
            </a:lvl4pPr>
            <a:lvl5pPr marL="2286000" lvl="4" indent="-349250" algn="ctr">
              <a:lnSpc>
                <a:spcPct val="115000"/>
              </a:lnSpc>
              <a:spcBef>
                <a:spcPts val="0"/>
              </a:spcBef>
              <a:spcAft>
                <a:spcPts val="0"/>
              </a:spcAft>
              <a:buSzPts val="1900"/>
              <a:buChar char="○"/>
              <a:defRPr/>
            </a:lvl5pPr>
            <a:lvl6pPr marL="2743200" lvl="5" indent="-349250" algn="ctr">
              <a:lnSpc>
                <a:spcPct val="115000"/>
              </a:lnSpc>
              <a:spcBef>
                <a:spcPts val="0"/>
              </a:spcBef>
              <a:spcAft>
                <a:spcPts val="0"/>
              </a:spcAft>
              <a:buSzPts val="1900"/>
              <a:buChar char="■"/>
              <a:defRPr/>
            </a:lvl6pPr>
            <a:lvl7pPr marL="3200400" lvl="6" indent="-349250" algn="ctr">
              <a:lnSpc>
                <a:spcPct val="115000"/>
              </a:lnSpc>
              <a:spcBef>
                <a:spcPts val="0"/>
              </a:spcBef>
              <a:spcAft>
                <a:spcPts val="0"/>
              </a:spcAft>
              <a:buSzPts val="1900"/>
              <a:buChar char="●"/>
              <a:defRPr/>
            </a:lvl7pPr>
            <a:lvl8pPr marL="3657600" lvl="7" indent="-349250" algn="ctr">
              <a:lnSpc>
                <a:spcPct val="115000"/>
              </a:lnSpc>
              <a:spcBef>
                <a:spcPts val="0"/>
              </a:spcBef>
              <a:spcAft>
                <a:spcPts val="0"/>
              </a:spcAft>
              <a:buSzPts val="1900"/>
              <a:buChar char="○"/>
              <a:defRPr/>
            </a:lvl8pPr>
            <a:lvl9pPr marL="4114800" lvl="8" indent="-349250" algn="ctr">
              <a:lnSpc>
                <a:spcPct val="115000"/>
              </a:lnSpc>
              <a:spcBef>
                <a:spcPts val="0"/>
              </a:spcBef>
              <a:spcAft>
                <a:spcPts val="0"/>
              </a:spcAft>
              <a:buSzPts val="1900"/>
              <a:buChar char="■"/>
              <a:defRPr/>
            </a:lvl9pPr>
          </a:lstStyle>
          <a:p>
            <a:endParaRPr/>
          </a:p>
        </p:txBody>
      </p:sp>
      <p:sp>
        <p:nvSpPr>
          <p:cNvPr id="71" name="Google Shape;71;g2ea716ab73c_1_149"/>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rm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Diapositiva de título">
  <p:cSld name="Diapositiva de título">
    <p:bg>
      <p:bgPr>
        <a:blipFill>
          <a:blip r:embed="rId2">
            <a:alphaModFix/>
          </a:blip>
          <a:stretch>
            <a:fillRect/>
          </a:stretch>
        </a:blipFill>
        <a:effectLst/>
      </p:bgPr>
    </p:bg>
    <p:spTree>
      <p:nvGrpSpPr>
        <p:cNvPr id="1" name="Shape 72"/>
        <p:cNvGrpSpPr/>
        <p:nvPr/>
      </p:nvGrpSpPr>
      <p:grpSpPr>
        <a:xfrm>
          <a:off x="0" y="0"/>
          <a:ext cx="0" cy="0"/>
          <a:chOff x="0" y="0"/>
          <a:chExt cx="0" cy="0"/>
        </a:xfrm>
      </p:grpSpPr>
      <p:sp>
        <p:nvSpPr>
          <p:cNvPr id="73" name="Google Shape;73;g2ea716ab73c_1_155"/>
          <p:cNvSpPr/>
          <p:nvPr/>
        </p:nvSpPr>
        <p:spPr>
          <a:xfrm>
            <a:off x="7012862" y="1619384"/>
            <a:ext cx="5179200" cy="3898800"/>
          </a:xfrm>
          <a:prstGeom prst="rect">
            <a:avLst/>
          </a:prstGeom>
          <a:solidFill>
            <a:srgbClr val="FFB71B"/>
          </a:solidFill>
          <a:ln>
            <a:noFill/>
          </a:ln>
        </p:spPr>
        <p:txBody>
          <a:bodyPr spcFirstLastPara="1" wrap="square" lIns="91425" tIns="45700" rIns="91425" bIns="45700" anchor="ctr" anchorCtr="1">
            <a:noAutofit/>
          </a:bodyPr>
          <a:lstStyle/>
          <a:p>
            <a:pPr marL="0" marR="0" lvl="0" indent="0" algn="ctr" rtl="0">
              <a:lnSpc>
                <a:spcPct val="100000"/>
              </a:lnSpc>
              <a:spcBef>
                <a:spcPts val="0"/>
              </a:spcBef>
              <a:spcAft>
                <a:spcPts val="0"/>
              </a:spcAft>
              <a:buClr>
                <a:srgbClr val="000000"/>
              </a:buClr>
              <a:buSzPts val="1351"/>
              <a:buFont typeface="Calibri"/>
              <a:buNone/>
            </a:pPr>
            <a:endParaRPr sz="1351" b="0" i="0" u="none" strike="noStrike" cap="none">
              <a:solidFill>
                <a:srgbClr val="FFFFFF"/>
              </a:solidFill>
              <a:latin typeface="Arial"/>
              <a:ea typeface="Arial"/>
              <a:cs typeface="Arial"/>
              <a:sym typeface="Arial"/>
            </a:endParaRPr>
          </a:p>
        </p:txBody>
      </p:sp>
      <p:pic>
        <p:nvPicPr>
          <p:cNvPr id="74" name="Google Shape;74;g2ea716ab73c_1_155"/>
          <p:cNvPicPr preferRelativeResize="0"/>
          <p:nvPr/>
        </p:nvPicPr>
        <p:blipFill rotWithShape="1">
          <a:blip r:embed="rId3">
            <a:alphaModFix/>
          </a:blip>
          <a:srcRect/>
          <a:stretch/>
        </p:blipFill>
        <p:spPr>
          <a:xfrm>
            <a:off x="9103172" y="262670"/>
            <a:ext cx="2426771" cy="1009534"/>
          </a:xfrm>
          <a:prstGeom prst="rect">
            <a:avLst/>
          </a:prstGeom>
          <a:noFill/>
          <a:ln>
            <a:noFill/>
          </a:ln>
        </p:spPr>
      </p:pic>
      <p:sp>
        <p:nvSpPr>
          <p:cNvPr id="75" name="Google Shape;75;g2ea716ab73c_1_155"/>
          <p:cNvSpPr/>
          <p:nvPr/>
        </p:nvSpPr>
        <p:spPr>
          <a:xfrm>
            <a:off x="7296921" y="2403546"/>
            <a:ext cx="318600" cy="318600"/>
          </a:xfrm>
          <a:prstGeom prst="rect">
            <a:avLst/>
          </a:prstGeom>
          <a:solidFill>
            <a:srgbClr val="FFFFFF"/>
          </a:solidFill>
          <a:ln>
            <a:noFill/>
          </a:ln>
        </p:spPr>
        <p:txBody>
          <a:bodyPr spcFirstLastPara="1" wrap="square" lIns="91425" tIns="45700" rIns="91425" bIns="45700" anchor="ctr" anchorCtr="1">
            <a:noAutofit/>
          </a:bodyPr>
          <a:lstStyle/>
          <a:p>
            <a:pPr marL="0" marR="0" lvl="0" indent="0" algn="ctr" rtl="0">
              <a:lnSpc>
                <a:spcPct val="100000"/>
              </a:lnSpc>
              <a:spcBef>
                <a:spcPts val="0"/>
              </a:spcBef>
              <a:spcAft>
                <a:spcPts val="0"/>
              </a:spcAft>
              <a:buClr>
                <a:srgbClr val="000000"/>
              </a:buClr>
              <a:buSzPts val="1351"/>
              <a:buFont typeface="Calibri"/>
              <a:buNone/>
            </a:pPr>
            <a:endParaRPr sz="1351" b="0" i="0" u="none" strike="noStrike" cap="none">
              <a:solidFill>
                <a:srgbClr val="FFFFFF"/>
              </a:solidFill>
              <a:latin typeface="Arial"/>
              <a:ea typeface="Arial"/>
              <a:cs typeface="Arial"/>
              <a:sym typeface="Arial"/>
            </a:endParaRPr>
          </a:p>
        </p:txBody>
      </p:sp>
      <p:cxnSp>
        <p:nvCxnSpPr>
          <p:cNvPr id="76" name="Google Shape;76;g2ea716ab73c_1_155"/>
          <p:cNvCxnSpPr/>
          <p:nvPr/>
        </p:nvCxnSpPr>
        <p:spPr>
          <a:xfrm>
            <a:off x="7357728" y="3721388"/>
            <a:ext cx="4603800" cy="0"/>
          </a:xfrm>
          <a:prstGeom prst="straightConnector1">
            <a:avLst/>
          </a:prstGeom>
          <a:noFill/>
          <a:ln w="19025" cap="flat" cmpd="sng">
            <a:solidFill>
              <a:srgbClr val="FFFFFF"/>
            </a:solidFill>
            <a:prstDash val="solid"/>
            <a:miter lim="8000"/>
            <a:headEnd type="none" w="sm" len="sm"/>
            <a:tailEnd type="none" w="sm" len="sm"/>
          </a:ln>
        </p:spPr>
      </p:cxnSp>
      <p:pic>
        <p:nvPicPr>
          <p:cNvPr id="77" name="Google Shape;77;g2ea716ab73c_1_155"/>
          <p:cNvPicPr preferRelativeResize="0"/>
          <p:nvPr/>
        </p:nvPicPr>
        <p:blipFill rotWithShape="1">
          <a:blip r:embed="rId4">
            <a:alphaModFix/>
          </a:blip>
          <a:srcRect/>
          <a:stretch/>
        </p:blipFill>
        <p:spPr>
          <a:xfrm>
            <a:off x="531632" y="3092418"/>
            <a:ext cx="2254107" cy="673153"/>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2_En blanco">
  <p:cSld name="2_En blanco">
    <p:spTree>
      <p:nvGrpSpPr>
        <p:cNvPr id="1" name="Shape 78"/>
        <p:cNvGrpSpPr/>
        <p:nvPr/>
      </p:nvGrpSpPr>
      <p:grpSpPr>
        <a:xfrm>
          <a:off x="0" y="0"/>
          <a:ext cx="0" cy="0"/>
          <a:chOff x="0" y="0"/>
          <a:chExt cx="0" cy="0"/>
        </a:xfrm>
      </p:grpSpPr>
      <p:grpSp>
        <p:nvGrpSpPr>
          <p:cNvPr id="79" name="Google Shape;79;g2ea716ab73c_1_173"/>
          <p:cNvGrpSpPr/>
          <p:nvPr/>
        </p:nvGrpSpPr>
        <p:grpSpPr>
          <a:xfrm>
            <a:off x="10559061" y="6273204"/>
            <a:ext cx="1405039" cy="321423"/>
            <a:chOff x="10559061" y="6273204"/>
            <a:chExt cx="1405039" cy="321423"/>
          </a:xfrm>
        </p:grpSpPr>
        <p:sp>
          <p:nvSpPr>
            <p:cNvPr id="80" name="Google Shape;80;g2ea716ab73c_1_173"/>
            <p:cNvSpPr/>
            <p:nvPr/>
          </p:nvSpPr>
          <p:spPr>
            <a:xfrm>
              <a:off x="10559061" y="6311261"/>
              <a:ext cx="870006" cy="282265"/>
            </a:xfrm>
            <a:custGeom>
              <a:avLst/>
              <a:gdLst/>
              <a:ahLst/>
              <a:cxnLst/>
              <a:rect l="l" t="t" r="r" b="b"/>
              <a:pathLst>
                <a:path w="1618615" h="525145" extrusionOk="0">
                  <a:moveTo>
                    <a:pt x="453097" y="247865"/>
                  </a:moveTo>
                  <a:lnTo>
                    <a:pt x="449186" y="196367"/>
                  </a:lnTo>
                  <a:lnTo>
                    <a:pt x="437921" y="151307"/>
                  </a:lnTo>
                  <a:lnTo>
                    <a:pt x="419925" y="112522"/>
                  </a:lnTo>
                  <a:lnTo>
                    <a:pt x="395884" y="79870"/>
                  </a:lnTo>
                  <a:lnTo>
                    <a:pt x="366445" y="53213"/>
                  </a:lnTo>
                  <a:lnTo>
                    <a:pt x="330708" y="31546"/>
                  </a:lnTo>
                  <a:lnTo>
                    <a:pt x="330708" y="251650"/>
                  </a:lnTo>
                  <a:lnTo>
                    <a:pt x="325094" y="307492"/>
                  </a:lnTo>
                  <a:lnTo>
                    <a:pt x="308851" y="352729"/>
                  </a:lnTo>
                  <a:lnTo>
                    <a:pt x="282892" y="387540"/>
                  </a:lnTo>
                  <a:lnTo>
                    <a:pt x="248132" y="412089"/>
                  </a:lnTo>
                  <a:lnTo>
                    <a:pt x="205486" y="426542"/>
                  </a:lnTo>
                  <a:lnTo>
                    <a:pt x="155841" y="431076"/>
                  </a:lnTo>
                  <a:lnTo>
                    <a:pt x="145161" y="431038"/>
                  </a:lnTo>
                  <a:lnTo>
                    <a:pt x="134264" y="430784"/>
                  </a:lnTo>
                  <a:lnTo>
                    <a:pt x="124079" y="430098"/>
                  </a:lnTo>
                  <a:lnTo>
                    <a:pt x="115519" y="428764"/>
                  </a:lnTo>
                  <a:lnTo>
                    <a:pt x="115519" y="93497"/>
                  </a:lnTo>
                  <a:lnTo>
                    <a:pt x="124383" y="91821"/>
                  </a:lnTo>
                  <a:lnTo>
                    <a:pt x="136080" y="90347"/>
                  </a:lnTo>
                  <a:lnTo>
                    <a:pt x="150622" y="89319"/>
                  </a:lnTo>
                  <a:lnTo>
                    <a:pt x="168008" y="88925"/>
                  </a:lnTo>
                  <a:lnTo>
                    <a:pt x="214909" y="93319"/>
                  </a:lnTo>
                  <a:lnTo>
                    <a:pt x="254800" y="106616"/>
                  </a:lnTo>
                  <a:lnTo>
                    <a:pt x="286994" y="128943"/>
                  </a:lnTo>
                  <a:lnTo>
                    <a:pt x="310832" y="160464"/>
                  </a:lnTo>
                  <a:lnTo>
                    <a:pt x="325628" y="201320"/>
                  </a:lnTo>
                  <a:lnTo>
                    <a:pt x="330708" y="251650"/>
                  </a:lnTo>
                  <a:lnTo>
                    <a:pt x="330708" y="31546"/>
                  </a:lnTo>
                  <a:lnTo>
                    <a:pt x="326796" y="29171"/>
                  </a:lnTo>
                  <a:lnTo>
                    <a:pt x="279666" y="12636"/>
                  </a:lnTo>
                  <a:lnTo>
                    <a:pt x="223278" y="3073"/>
                  </a:lnTo>
                  <a:lnTo>
                    <a:pt x="155841" y="0"/>
                  </a:lnTo>
                  <a:lnTo>
                    <a:pt x="113093" y="711"/>
                  </a:lnTo>
                  <a:lnTo>
                    <a:pt x="72212" y="2857"/>
                  </a:lnTo>
                  <a:lnTo>
                    <a:pt x="34175" y="6413"/>
                  </a:lnTo>
                  <a:lnTo>
                    <a:pt x="0" y="11417"/>
                  </a:lnTo>
                  <a:lnTo>
                    <a:pt x="0" y="513930"/>
                  </a:lnTo>
                  <a:lnTo>
                    <a:pt x="23964" y="516724"/>
                  </a:lnTo>
                  <a:lnTo>
                    <a:pt x="53784" y="519150"/>
                  </a:lnTo>
                  <a:lnTo>
                    <a:pt x="89585" y="520877"/>
                  </a:lnTo>
                  <a:lnTo>
                    <a:pt x="131495" y="521525"/>
                  </a:lnTo>
                  <a:lnTo>
                    <a:pt x="189534" y="518960"/>
                  </a:lnTo>
                  <a:lnTo>
                    <a:pt x="242811" y="511162"/>
                  </a:lnTo>
                  <a:lnTo>
                    <a:pt x="290804" y="498043"/>
                  </a:lnTo>
                  <a:lnTo>
                    <a:pt x="332955" y="479501"/>
                  </a:lnTo>
                  <a:lnTo>
                    <a:pt x="368719" y="455409"/>
                  </a:lnTo>
                  <a:lnTo>
                    <a:pt x="396163" y="427177"/>
                  </a:lnTo>
                  <a:lnTo>
                    <a:pt x="419430" y="392518"/>
                  </a:lnTo>
                  <a:lnTo>
                    <a:pt x="437400" y="351231"/>
                  </a:lnTo>
                  <a:lnTo>
                    <a:pt x="448983" y="303085"/>
                  </a:lnTo>
                  <a:lnTo>
                    <a:pt x="453097" y="247865"/>
                  </a:lnTo>
                  <a:close/>
                </a:path>
                <a:path w="1618615" h="525145" extrusionOk="0">
                  <a:moveTo>
                    <a:pt x="849947" y="516191"/>
                  </a:moveTo>
                  <a:lnTo>
                    <a:pt x="848817" y="491236"/>
                  </a:lnTo>
                  <a:lnTo>
                    <a:pt x="847839" y="463080"/>
                  </a:lnTo>
                  <a:lnTo>
                    <a:pt x="847140" y="431634"/>
                  </a:lnTo>
                  <a:lnTo>
                    <a:pt x="846874" y="396836"/>
                  </a:lnTo>
                  <a:lnTo>
                    <a:pt x="846874" y="144449"/>
                  </a:lnTo>
                  <a:lnTo>
                    <a:pt x="731316" y="144449"/>
                  </a:lnTo>
                  <a:lnTo>
                    <a:pt x="731316" y="365671"/>
                  </a:lnTo>
                  <a:lnTo>
                    <a:pt x="731037" y="372808"/>
                  </a:lnTo>
                  <a:lnTo>
                    <a:pt x="707301" y="417766"/>
                  </a:lnTo>
                  <a:lnTo>
                    <a:pt x="668985" y="431076"/>
                  </a:lnTo>
                  <a:lnTo>
                    <a:pt x="642531" y="425119"/>
                  </a:lnTo>
                  <a:lnTo>
                    <a:pt x="624332" y="407974"/>
                  </a:lnTo>
                  <a:lnTo>
                    <a:pt x="613841" y="380707"/>
                  </a:lnTo>
                  <a:lnTo>
                    <a:pt x="610463" y="344398"/>
                  </a:lnTo>
                  <a:lnTo>
                    <a:pt x="610463" y="144449"/>
                  </a:lnTo>
                  <a:lnTo>
                    <a:pt x="494906" y="144449"/>
                  </a:lnTo>
                  <a:lnTo>
                    <a:pt x="494906" y="362623"/>
                  </a:lnTo>
                  <a:lnTo>
                    <a:pt x="501205" y="423557"/>
                  </a:lnTo>
                  <a:lnTo>
                    <a:pt x="519036" y="469226"/>
                  </a:lnTo>
                  <a:lnTo>
                    <a:pt x="546785" y="500634"/>
                  </a:lnTo>
                  <a:lnTo>
                    <a:pt x="582866" y="518756"/>
                  </a:lnTo>
                  <a:lnTo>
                    <a:pt x="625652" y="524573"/>
                  </a:lnTo>
                  <a:lnTo>
                    <a:pt x="670026" y="518274"/>
                  </a:lnTo>
                  <a:lnTo>
                    <a:pt x="703491" y="502716"/>
                  </a:lnTo>
                  <a:lnTo>
                    <a:pt x="727113" y="482879"/>
                  </a:lnTo>
                  <a:lnTo>
                    <a:pt x="741972" y="463753"/>
                  </a:lnTo>
                  <a:lnTo>
                    <a:pt x="744245" y="463753"/>
                  </a:lnTo>
                  <a:lnTo>
                    <a:pt x="749592" y="516191"/>
                  </a:lnTo>
                  <a:lnTo>
                    <a:pt x="849947" y="516191"/>
                  </a:lnTo>
                  <a:close/>
                </a:path>
                <a:path w="1618615" h="525145" extrusionOk="0">
                  <a:moveTo>
                    <a:pt x="1277759" y="326885"/>
                  </a:moveTo>
                  <a:lnTo>
                    <a:pt x="1273225" y="280898"/>
                  </a:lnTo>
                  <a:lnTo>
                    <a:pt x="1260055" y="239864"/>
                  </a:lnTo>
                  <a:lnTo>
                    <a:pt x="1247533" y="218948"/>
                  </a:lnTo>
                  <a:lnTo>
                    <a:pt x="1238923" y="204558"/>
                  </a:lnTo>
                  <a:lnTo>
                    <a:pt x="1210513" y="175742"/>
                  </a:lnTo>
                  <a:lnTo>
                    <a:pt x="1175537" y="154216"/>
                  </a:lnTo>
                  <a:lnTo>
                    <a:pt x="1157643" y="148323"/>
                  </a:lnTo>
                  <a:lnTo>
                    <a:pt x="1157643" y="329958"/>
                  </a:lnTo>
                  <a:lnTo>
                    <a:pt x="1152537" y="375627"/>
                  </a:lnTo>
                  <a:lnTo>
                    <a:pt x="1137881" y="410908"/>
                  </a:lnTo>
                  <a:lnTo>
                    <a:pt x="1114679" y="433641"/>
                  </a:lnTo>
                  <a:lnTo>
                    <a:pt x="1083906" y="441693"/>
                  </a:lnTo>
                  <a:lnTo>
                    <a:pt x="1083157" y="441693"/>
                  </a:lnTo>
                  <a:lnTo>
                    <a:pt x="1050861" y="433222"/>
                  </a:lnTo>
                  <a:lnTo>
                    <a:pt x="1027264" y="409867"/>
                  </a:lnTo>
                  <a:lnTo>
                    <a:pt x="1012799" y="374675"/>
                  </a:lnTo>
                  <a:lnTo>
                    <a:pt x="1007884" y="330708"/>
                  </a:lnTo>
                  <a:lnTo>
                    <a:pt x="1012063" y="289839"/>
                  </a:lnTo>
                  <a:lnTo>
                    <a:pt x="1025372" y="254025"/>
                  </a:lnTo>
                  <a:lnTo>
                    <a:pt x="1048931" y="228612"/>
                  </a:lnTo>
                  <a:lnTo>
                    <a:pt x="1083906" y="218948"/>
                  </a:lnTo>
                  <a:lnTo>
                    <a:pt x="1117574" y="228612"/>
                  </a:lnTo>
                  <a:lnTo>
                    <a:pt x="1140447" y="253936"/>
                  </a:lnTo>
                  <a:lnTo>
                    <a:pt x="1153502" y="289521"/>
                  </a:lnTo>
                  <a:lnTo>
                    <a:pt x="1157643" y="329958"/>
                  </a:lnTo>
                  <a:lnTo>
                    <a:pt x="1157643" y="148323"/>
                  </a:lnTo>
                  <a:lnTo>
                    <a:pt x="1134618" y="140728"/>
                  </a:lnTo>
                  <a:lnTo>
                    <a:pt x="1088466" y="136067"/>
                  </a:lnTo>
                  <a:lnTo>
                    <a:pt x="1039609" y="140665"/>
                  </a:lnTo>
                  <a:lnTo>
                    <a:pt x="996442" y="154089"/>
                  </a:lnTo>
                  <a:lnTo>
                    <a:pt x="959637" y="175755"/>
                  </a:lnTo>
                  <a:lnTo>
                    <a:pt x="929855" y="205041"/>
                  </a:lnTo>
                  <a:lnTo>
                    <a:pt x="907770" y="241401"/>
                  </a:lnTo>
                  <a:lnTo>
                    <a:pt x="894016" y="284226"/>
                  </a:lnTo>
                  <a:lnTo>
                    <a:pt x="889292" y="332955"/>
                  </a:lnTo>
                  <a:lnTo>
                    <a:pt x="894245" y="381393"/>
                  </a:lnTo>
                  <a:lnTo>
                    <a:pt x="908405" y="423481"/>
                  </a:lnTo>
                  <a:lnTo>
                    <a:pt x="930757" y="458812"/>
                  </a:lnTo>
                  <a:lnTo>
                    <a:pt x="960272" y="486994"/>
                  </a:lnTo>
                  <a:lnTo>
                    <a:pt x="995946" y="507606"/>
                  </a:lnTo>
                  <a:lnTo>
                    <a:pt x="1036726" y="520268"/>
                  </a:lnTo>
                  <a:lnTo>
                    <a:pt x="1081608" y="524573"/>
                  </a:lnTo>
                  <a:lnTo>
                    <a:pt x="1082382" y="524573"/>
                  </a:lnTo>
                  <a:lnTo>
                    <a:pt x="1124318" y="520725"/>
                  </a:lnTo>
                  <a:lnTo>
                    <a:pt x="1164336" y="509054"/>
                  </a:lnTo>
                  <a:lnTo>
                    <a:pt x="1200772" y="489381"/>
                  </a:lnTo>
                  <a:lnTo>
                    <a:pt x="1231976" y="461518"/>
                  </a:lnTo>
                  <a:lnTo>
                    <a:pt x="1245285" y="441693"/>
                  </a:lnTo>
                  <a:lnTo>
                    <a:pt x="1256322" y="425259"/>
                  </a:lnTo>
                  <a:lnTo>
                    <a:pt x="1272120" y="380453"/>
                  </a:lnTo>
                  <a:lnTo>
                    <a:pt x="1277759" y="326885"/>
                  </a:lnTo>
                  <a:close/>
                </a:path>
                <a:path w="1618615" h="525145" extrusionOk="0">
                  <a:moveTo>
                    <a:pt x="1618411" y="150533"/>
                  </a:moveTo>
                  <a:lnTo>
                    <a:pt x="1598650" y="144424"/>
                  </a:lnTo>
                  <a:lnTo>
                    <a:pt x="1576603" y="139865"/>
                  </a:lnTo>
                  <a:lnTo>
                    <a:pt x="1553413" y="137033"/>
                  </a:lnTo>
                  <a:lnTo>
                    <a:pt x="1530223" y="136055"/>
                  </a:lnTo>
                  <a:lnTo>
                    <a:pt x="1474876" y="141300"/>
                  </a:lnTo>
                  <a:lnTo>
                    <a:pt x="1427530" y="156235"/>
                  </a:lnTo>
                  <a:lnTo>
                    <a:pt x="1388376" y="179628"/>
                  </a:lnTo>
                  <a:lnTo>
                    <a:pt x="1357591" y="210299"/>
                  </a:lnTo>
                  <a:lnTo>
                    <a:pt x="1335366" y="247015"/>
                  </a:lnTo>
                  <a:lnTo>
                    <a:pt x="1321904" y="288569"/>
                  </a:lnTo>
                  <a:lnTo>
                    <a:pt x="1317371" y="333743"/>
                  </a:lnTo>
                  <a:lnTo>
                    <a:pt x="1321968" y="381190"/>
                  </a:lnTo>
                  <a:lnTo>
                    <a:pt x="1335392" y="422783"/>
                  </a:lnTo>
                  <a:lnTo>
                    <a:pt x="1357045" y="458012"/>
                  </a:lnTo>
                  <a:lnTo>
                    <a:pt x="1386344" y="486346"/>
                  </a:lnTo>
                  <a:lnTo>
                    <a:pt x="1422704" y="507225"/>
                  </a:lnTo>
                  <a:lnTo>
                    <a:pt x="1465541" y="520153"/>
                  </a:lnTo>
                  <a:lnTo>
                    <a:pt x="1514259" y="524573"/>
                  </a:lnTo>
                  <a:lnTo>
                    <a:pt x="1546148" y="523240"/>
                  </a:lnTo>
                  <a:lnTo>
                    <a:pt x="1599057" y="514007"/>
                  </a:lnTo>
                  <a:lnTo>
                    <a:pt x="1603971" y="421932"/>
                  </a:lnTo>
                  <a:lnTo>
                    <a:pt x="1590116" y="427050"/>
                  </a:lnTo>
                  <a:lnTo>
                    <a:pt x="1574609" y="430872"/>
                  </a:lnTo>
                  <a:lnTo>
                    <a:pt x="1557248" y="433273"/>
                  </a:lnTo>
                  <a:lnTo>
                    <a:pt x="1537817" y="434098"/>
                  </a:lnTo>
                  <a:lnTo>
                    <a:pt x="1498168" y="427329"/>
                  </a:lnTo>
                  <a:lnTo>
                    <a:pt x="1465795" y="407301"/>
                  </a:lnTo>
                  <a:lnTo>
                    <a:pt x="1443951" y="374446"/>
                  </a:lnTo>
                  <a:lnTo>
                    <a:pt x="1435938" y="329196"/>
                  </a:lnTo>
                  <a:lnTo>
                    <a:pt x="1442631" y="287261"/>
                  </a:lnTo>
                  <a:lnTo>
                    <a:pt x="1462659" y="254304"/>
                  </a:lnTo>
                  <a:lnTo>
                    <a:pt x="1494218" y="232752"/>
                  </a:lnTo>
                  <a:lnTo>
                    <a:pt x="1535557" y="225031"/>
                  </a:lnTo>
                  <a:lnTo>
                    <a:pt x="1556562" y="225958"/>
                  </a:lnTo>
                  <a:lnTo>
                    <a:pt x="1574152" y="228447"/>
                  </a:lnTo>
                  <a:lnTo>
                    <a:pt x="1588592" y="232092"/>
                  </a:lnTo>
                  <a:lnTo>
                    <a:pt x="1600174" y="236435"/>
                  </a:lnTo>
                  <a:lnTo>
                    <a:pt x="1618411" y="150533"/>
                  </a:lnTo>
                  <a:close/>
                </a:path>
              </a:pathLst>
            </a:custGeom>
            <a:solidFill>
              <a:srgbClr val="FEB62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Arial"/>
                <a:ea typeface="Arial"/>
                <a:cs typeface="Arial"/>
                <a:sym typeface="Arial"/>
              </a:endParaRPr>
            </a:p>
          </p:txBody>
        </p:sp>
        <p:sp>
          <p:nvSpPr>
            <p:cNvPr id="81" name="Google Shape;81;g2ea716ab73c_1_173"/>
            <p:cNvSpPr/>
            <p:nvPr/>
          </p:nvSpPr>
          <p:spPr>
            <a:xfrm>
              <a:off x="11487744" y="6334954"/>
              <a:ext cx="208883" cy="259397"/>
            </a:xfrm>
            <a:custGeom>
              <a:avLst/>
              <a:gdLst/>
              <a:ahLst/>
              <a:cxnLst/>
              <a:rect l="l" t="t" r="r" b="b"/>
              <a:pathLst>
                <a:path w="388619" h="482600" extrusionOk="0">
                  <a:moveTo>
                    <a:pt x="388176" y="0"/>
                  </a:moveTo>
                  <a:lnTo>
                    <a:pt x="281090" y="0"/>
                  </a:lnTo>
                  <a:lnTo>
                    <a:pt x="281090" y="273331"/>
                  </a:lnTo>
                  <a:lnTo>
                    <a:pt x="275370" y="327965"/>
                  </a:lnTo>
                  <a:lnTo>
                    <a:pt x="258558" y="366414"/>
                  </a:lnTo>
                  <a:lnTo>
                    <a:pt x="231178" y="389143"/>
                  </a:lnTo>
                  <a:lnTo>
                    <a:pt x="193753" y="396616"/>
                  </a:lnTo>
                  <a:lnTo>
                    <a:pt x="157139" y="388845"/>
                  </a:lnTo>
                  <a:lnTo>
                    <a:pt x="130175" y="365621"/>
                  </a:lnTo>
                  <a:lnTo>
                    <a:pt x="113516" y="327072"/>
                  </a:lnTo>
                  <a:lnTo>
                    <a:pt x="107818" y="273331"/>
                  </a:lnTo>
                  <a:lnTo>
                    <a:pt x="107818" y="0"/>
                  </a:lnTo>
                  <a:lnTo>
                    <a:pt x="0" y="0"/>
                  </a:lnTo>
                  <a:lnTo>
                    <a:pt x="0" y="264892"/>
                  </a:lnTo>
                  <a:lnTo>
                    <a:pt x="4253" y="324651"/>
                  </a:lnTo>
                  <a:lnTo>
                    <a:pt x="16765" y="374300"/>
                  </a:lnTo>
                  <a:lnTo>
                    <a:pt x="37165" y="414172"/>
                  </a:lnTo>
                  <a:lnTo>
                    <a:pt x="65082" y="444602"/>
                  </a:lnTo>
                  <a:lnTo>
                    <a:pt x="100145" y="465925"/>
                  </a:lnTo>
                  <a:lnTo>
                    <a:pt x="141983" y="478473"/>
                  </a:lnTo>
                  <a:lnTo>
                    <a:pt x="190224" y="482582"/>
                  </a:lnTo>
                  <a:lnTo>
                    <a:pt x="240229" y="478290"/>
                  </a:lnTo>
                  <a:lnTo>
                    <a:pt x="283689" y="465335"/>
                  </a:lnTo>
                  <a:lnTo>
                    <a:pt x="320188" y="443592"/>
                  </a:lnTo>
                  <a:lnTo>
                    <a:pt x="349304" y="412939"/>
                  </a:lnTo>
                  <a:lnTo>
                    <a:pt x="370620" y="373254"/>
                  </a:lnTo>
                  <a:lnTo>
                    <a:pt x="383717" y="324414"/>
                  </a:lnTo>
                  <a:lnTo>
                    <a:pt x="388176" y="266295"/>
                  </a:lnTo>
                  <a:lnTo>
                    <a:pt x="388176" y="0"/>
                  </a:lnTo>
                  <a:close/>
                </a:path>
              </a:pathLst>
            </a:custGeom>
            <a:solidFill>
              <a:srgbClr val="00000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Arial"/>
                <a:ea typeface="Arial"/>
                <a:cs typeface="Arial"/>
                <a:sym typeface="Arial"/>
              </a:endParaRPr>
            </a:p>
          </p:txBody>
        </p:sp>
        <p:grpSp>
          <p:nvGrpSpPr>
            <p:cNvPr id="82" name="Google Shape;82;g2ea716ab73c_1_173"/>
            <p:cNvGrpSpPr/>
            <p:nvPr/>
          </p:nvGrpSpPr>
          <p:grpSpPr>
            <a:xfrm>
              <a:off x="11724930" y="6273204"/>
              <a:ext cx="239170" cy="321423"/>
              <a:chOff x="11724930" y="6273204"/>
              <a:chExt cx="239170" cy="321423"/>
            </a:xfrm>
          </p:grpSpPr>
          <p:sp>
            <p:nvSpPr>
              <p:cNvPr id="83" name="Google Shape;83;g2ea716ab73c_1_173"/>
              <p:cNvSpPr/>
              <p:nvPr/>
            </p:nvSpPr>
            <p:spPr>
              <a:xfrm>
                <a:off x="11724930" y="6330793"/>
                <a:ext cx="202398" cy="263834"/>
              </a:xfrm>
              <a:custGeom>
                <a:avLst/>
                <a:gdLst/>
                <a:ahLst/>
                <a:cxnLst/>
                <a:rect l="l" t="t" r="r" b="b"/>
                <a:pathLst>
                  <a:path w="376555" h="490854" extrusionOk="0">
                    <a:moveTo>
                      <a:pt x="259248" y="0"/>
                    </a:moveTo>
                    <a:lnTo>
                      <a:pt x="212510" y="3315"/>
                    </a:lnTo>
                    <a:lnTo>
                      <a:pt x="168577" y="13160"/>
                    </a:lnTo>
                    <a:lnTo>
                      <a:pt x="128168" y="29385"/>
                    </a:lnTo>
                    <a:lnTo>
                      <a:pt x="92002" y="51838"/>
                    </a:lnTo>
                    <a:lnTo>
                      <a:pt x="60799" y="80367"/>
                    </a:lnTo>
                    <a:lnTo>
                      <a:pt x="35278" y="114822"/>
                    </a:lnTo>
                    <a:lnTo>
                      <a:pt x="16158" y="155053"/>
                    </a:lnTo>
                    <a:lnTo>
                      <a:pt x="4159" y="200906"/>
                    </a:lnTo>
                    <a:lnTo>
                      <a:pt x="0" y="252233"/>
                    </a:lnTo>
                    <a:lnTo>
                      <a:pt x="3124" y="296015"/>
                    </a:lnTo>
                    <a:lnTo>
                      <a:pt x="12470" y="336820"/>
                    </a:lnTo>
                    <a:lnTo>
                      <a:pt x="27997" y="374067"/>
                    </a:lnTo>
                    <a:lnTo>
                      <a:pt x="49665" y="407177"/>
                    </a:lnTo>
                    <a:lnTo>
                      <a:pt x="77432" y="435568"/>
                    </a:lnTo>
                    <a:lnTo>
                      <a:pt x="111258" y="458660"/>
                    </a:lnTo>
                    <a:lnTo>
                      <a:pt x="151102" y="475874"/>
                    </a:lnTo>
                    <a:lnTo>
                      <a:pt x="196924" y="486627"/>
                    </a:lnTo>
                    <a:lnTo>
                      <a:pt x="248683" y="490341"/>
                    </a:lnTo>
                    <a:lnTo>
                      <a:pt x="289323" y="488424"/>
                    </a:lnTo>
                    <a:lnTo>
                      <a:pt x="323888" y="483469"/>
                    </a:lnTo>
                    <a:lnTo>
                      <a:pt x="351317" y="476664"/>
                    </a:lnTo>
                    <a:lnTo>
                      <a:pt x="370554" y="469200"/>
                    </a:lnTo>
                    <a:lnTo>
                      <a:pt x="354355" y="385380"/>
                    </a:lnTo>
                    <a:lnTo>
                      <a:pt x="336022" y="391357"/>
                    </a:lnTo>
                    <a:lnTo>
                      <a:pt x="313851" y="396278"/>
                    </a:lnTo>
                    <a:lnTo>
                      <a:pt x="289564" y="399616"/>
                    </a:lnTo>
                    <a:lnTo>
                      <a:pt x="264881" y="400846"/>
                    </a:lnTo>
                    <a:lnTo>
                      <a:pt x="212272" y="393858"/>
                    </a:lnTo>
                    <a:lnTo>
                      <a:pt x="169943" y="373685"/>
                    </a:lnTo>
                    <a:lnTo>
                      <a:pt x="138704" y="341508"/>
                    </a:lnTo>
                    <a:lnTo>
                      <a:pt x="119366" y="298511"/>
                    </a:lnTo>
                    <a:lnTo>
                      <a:pt x="112740" y="245877"/>
                    </a:lnTo>
                    <a:lnTo>
                      <a:pt x="120306" y="188964"/>
                    </a:lnTo>
                    <a:lnTo>
                      <a:pt x="141498" y="144930"/>
                    </a:lnTo>
                    <a:lnTo>
                      <a:pt x="174052" y="113642"/>
                    </a:lnTo>
                    <a:lnTo>
                      <a:pt x="215707" y="94967"/>
                    </a:lnTo>
                    <a:lnTo>
                      <a:pt x="264201" y="88772"/>
                    </a:lnTo>
                    <a:lnTo>
                      <a:pt x="291260" y="90238"/>
                    </a:lnTo>
                    <a:lnTo>
                      <a:pt x="315349" y="94150"/>
                    </a:lnTo>
                    <a:lnTo>
                      <a:pt x="336402" y="99775"/>
                    </a:lnTo>
                    <a:lnTo>
                      <a:pt x="354355" y="106384"/>
                    </a:lnTo>
                    <a:lnTo>
                      <a:pt x="376208" y="21161"/>
                    </a:lnTo>
                    <a:lnTo>
                      <a:pt x="357739" y="13689"/>
                    </a:lnTo>
                    <a:lnTo>
                      <a:pt x="331471" y="6878"/>
                    </a:lnTo>
                    <a:lnTo>
                      <a:pt x="298332" y="1917"/>
                    </a:lnTo>
                    <a:lnTo>
                      <a:pt x="259248" y="0"/>
                    </a:lnTo>
                    <a:close/>
                  </a:path>
                </a:pathLst>
              </a:custGeom>
              <a:solidFill>
                <a:srgbClr val="00000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Arial"/>
                  <a:ea typeface="Arial"/>
                  <a:cs typeface="Arial"/>
                  <a:sym typeface="Arial"/>
                </a:endParaRPr>
              </a:p>
            </p:txBody>
          </p:sp>
          <p:pic>
            <p:nvPicPr>
              <p:cNvPr id="84" name="Google Shape;84;g2ea716ab73c_1_173"/>
              <p:cNvPicPr preferRelativeResize="0"/>
              <p:nvPr/>
            </p:nvPicPr>
            <p:blipFill rotWithShape="1">
              <a:blip r:embed="rId2">
                <a:alphaModFix/>
              </a:blip>
              <a:srcRect/>
              <a:stretch/>
            </p:blipFill>
            <p:spPr>
              <a:xfrm>
                <a:off x="11904024" y="6273204"/>
                <a:ext cx="60076" cy="60066"/>
              </a:xfrm>
              <a:prstGeom prst="rect">
                <a:avLst/>
              </a:prstGeom>
              <a:noFill/>
              <a:ln>
                <a:noFill/>
              </a:ln>
            </p:spPr>
          </p:pic>
        </p:grpSp>
      </p:grpSp>
      <p:sp>
        <p:nvSpPr>
          <p:cNvPr id="85" name="Google Shape;85;g2ea716ab73c_1_173"/>
          <p:cNvSpPr/>
          <p:nvPr/>
        </p:nvSpPr>
        <p:spPr>
          <a:xfrm>
            <a:off x="0" y="0"/>
            <a:ext cx="3990900" cy="6858000"/>
          </a:xfrm>
          <a:prstGeom prst="rect">
            <a:avLst/>
          </a:prstGeom>
          <a:solidFill>
            <a:srgbClr val="262626"/>
          </a:solidFill>
          <a:ln>
            <a:noFill/>
          </a:ln>
        </p:spPr>
        <p:txBody>
          <a:bodyPr spcFirstLastPara="1" wrap="square" lIns="91425" tIns="45700" rIns="91425" bIns="45700" anchor="ctr" anchorCtr="1">
            <a:noAutofit/>
          </a:bodyPr>
          <a:lstStyle/>
          <a:p>
            <a:pPr marL="0" marR="0" lvl="0" indent="0" algn="ctr" rtl="0">
              <a:lnSpc>
                <a:spcPct val="100000"/>
              </a:lnSpc>
              <a:spcBef>
                <a:spcPts val="0"/>
              </a:spcBef>
              <a:spcAft>
                <a:spcPts val="0"/>
              </a:spcAft>
              <a:buClr>
                <a:srgbClr val="000000"/>
              </a:buClr>
              <a:buSzPts val="1800"/>
              <a:buFont typeface="Calibri"/>
              <a:buNone/>
            </a:pPr>
            <a:endParaRPr sz="1800" b="0" i="0" u="none" strike="noStrike" cap="none">
              <a:solidFill>
                <a:srgbClr val="FFFFFF"/>
              </a:solidFill>
              <a:latin typeface="Arial"/>
              <a:ea typeface="Arial"/>
              <a:cs typeface="Arial"/>
              <a:sym typeface="Arial"/>
            </a:endParaRPr>
          </a:p>
        </p:txBody>
      </p:sp>
      <p:sp>
        <p:nvSpPr>
          <p:cNvPr id="86" name="Google Shape;86;g2ea716ab73c_1_173"/>
          <p:cNvSpPr/>
          <p:nvPr/>
        </p:nvSpPr>
        <p:spPr>
          <a:xfrm>
            <a:off x="1006114" y="900876"/>
            <a:ext cx="3385200" cy="5056200"/>
          </a:xfrm>
          <a:prstGeom prst="rect">
            <a:avLst/>
          </a:prstGeom>
          <a:solidFill>
            <a:srgbClr val="FFB71B"/>
          </a:solidFill>
          <a:ln>
            <a:noFill/>
          </a:ln>
        </p:spPr>
        <p:txBody>
          <a:bodyPr spcFirstLastPara="1" wrap="square" lIns="91425" tIns="45700" rIns="91425" bIns="45700" anchor="ctr" anchorCtr="1">
            <a:noAutofit/>
          </a:bodyPr>
          <a:lstStyle/>
          <a:p>
            <a:pPr marL="0" marR="0" lvl="0" indent="0" algn="ctr" rtl="0">
              <a:lnSpc>
                <a:spcPct val="100000"/>
              </a:lnSpc>
              <a:spcBef>
                <a:spcPts val="0"/>
              </a:spcBef>
              <a:spcAft>
                <a:spcPts val="0"/>
              </a:spcAft>
              <a:buClr>
                <a:srgbClr val="000000"/>
              </a:buClr>
              <a:buSzPts val="1800"/>
              <a:buFont typeface="Calibri"/>
              <a:buNone/>
            </a:pPr>
            <a:endParaRPr sz="1800" b="0" i="0" u="none" strike="noStrike" cap="none">
              <a:solidFill>
                <a:srgbClr val="FFFFFF"/>
              </a:solidFill>
              <a:latin typeface="Arial"/>
              <a:ea typeface="Arial"/>
              <a:cs typeface="Arial"/>
              <a:sym typeface="Arial"/>
            </a:endParaRPr>
          </a:p>
        </p:txBody>
      </p:sp>
      <p:pic>
        <p:nvPicPr>
          <p:cNvPr id="87" name="Google Shape;87;g2ea716ab73c_1_173"/>
          <p:cNvPicPr preferRelativeResize="0"/>
          <p:nvPr/>
        </p:nvPicPr>
        <p:blipFill rotWithShape="1">
          <a:blip r:embed="rId3">
            <a:alphaModFix/>
          </a:blip>
          <a:srcRect/>
          <a:stretch/>
        </p:blipFill>
        <p:spPr>
          <a:xfrm rot="-5400000">
            <a:off x="-383029" y="3177363"/>
            <a:ext cx="1685255" cy="503277"/>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En blanco">
  <p:cSld name="En blanco">
    <p:spTree>
      <p:nvGrpSpPr>
        <p:cNvPr id="1" name="Shape 15"/>
        <p:cNvGrpSpPr/>
        <p:nvPr/>
      </p:nvGrpSpPr>
      <p:grpSpPr>
        <a:xfrm>
          <a:off x="0" y="0"/>
          <a:ext cx="0" cy="0"/>
          <a:chOff x="0" y="0"/>
          <a:chExt cx="0" cy="0"/>
        </a:xfrm>
      </p:grpSpPr>
      <p:grpSp>
        <p:nvGrpSpPr>
          <p:cNvPr id="16" name="Google Shape;16;g2ea716ab73c_1_161"/>
          <p:cNvGrpSpPr/>
          <p:nvPr/>
        </p:nvGrpSpPr>
        <p:grpSpPr>
          <a:xfrm>
            <a:off x="10559061" y="6273204"/>
            <a:ext cx="1405039" cy="321423"/>
            <a:chOff x="10559061" y="6273204"/>
            <a:chExt cx="1405039" cy="321423"/>
          </a:xfrm>
        </p:grpSpPr>
        <p:sp>
          <p:nvSpPr>
            <p:cNvPr id="17" name="Google Shape;17;g2ea716ab73c_1_161"/>
            <p:cNvSpPr/>
            <p:nvPr/>
          </p:nvSpPr>
          <p:spPr>
            <a:xfrm>
              <a:off x="10559061" y="6311261"/>
              <a:ext cx="870006" cy="282265"/>
            </a:xfrm>
            <a:custGeom>
              <a:avLst/>
              <a:gdLst/>
              <a:ahLst/>
              <a:cxnLst/>
              <a:rect l="l" t="t" r="r" b="b"/>
              <a:pathLst>
                <a:path w="1618615" h="525145" extrusionOk="0">
                  <a:moveTo>
                    <a:pt x="453097" y="247865"/>
                  </a:moveTo>
                  <a:lnTo>
                    <a:pt x="449186" y="196367"/>
                  </a:lnTo>
                  <a:lnTo>
                    <a:pt x="437921" y="151307"/>
                  </a:lnTo>
                  <a:lnTo>
                    <a:pt x="419925" y="112522"/>
                  </a:lnTo>
                  <a:lnTo>
                    <a:pt x="395884" y="79870"/>
                  </a:lnTo>
                  <a:lnTo>
                    <a:pt x="366445" y="53213"/>
                  </a:lnTo>
                  <a:lnTo>
                    <a:pt x="330708" y="31546"/>
                  </a:lnTo>
                  <a:lnTo>
                    <a:pt x="330708" y="251650"/>
                  </a:lnTo>
                  <a:lnTo>
                    <a:pt x="325094" y="307492"/>
                  </a:lnTo>
                  <a:lnTo>
                    <a:pt x="308851" y="352729"/>
                  </a:lnTo>
                  <a:lnTo>
                    <a:pt x="282892" y="387540"/>
                  </a:lnTo>
                  <a:lnTo>
                    <a:pt x="248132" y="412089"/>
                  </a:lnTo>
                  <a:lnTo>
                    <a:pt x="205486" y="426542"/>
                  </a:lnTo>
                  <a:lnTo>
                    <a:pt x="155841" y="431076"/>
                  </a:lnTo>
                  <a:lnTo>
                    <a:pt x="145161" y="431038"/>
                  </a:lnTo>
                  <a:lnTo>
                    <a:pt x="134264" y="430784"/>
                  </a:lnTo>
                  <a:lnTo>
                    <a:pt x="124079" y="430098"/>
                  </a:lnTo>
                  <a:lnTo>
                    <a:pt x="115519" y="428764"/>
                  </a:lnTo>
                  <a:lnTo>
                    <a:pt x="115519" y="93497"/>
                  </a:lnTo>
                  <a:lnTo>
                    <a:pt x="124383" y="91821"/>
                  </a:lnTo>
                  <a:lnTo>
                    <a:pt x="136080" y="90347"/>
                  </a:lnTo>
                  <a:lnTo>
                    <a:pt x="150622" y="89319"/>
                  </a:lnTo>
                  <a:lnTo>
                    <a:pt x="168008" y="88925"/>
                  </a:lnTo>
                  <a:lnTo>
                    <a:pt x="214909" y="93319"/>
                  </a:lnTo>
                  <a:lnTo>
                    <a:pt x="254800" y="106616"/>
                  </a:lnTo>
                  <a:lnTo>
                    <a:pt x="286994" y="128943"/>
                  </a:lnTo>
                  <a:lnTo>
                    <a:pt x="310832" y="160464"/>
                  </a:lnTo>
                  <a:lnTo>
                    <a:pt x="325628" y="201320"/>
                  </a:lnTo>
                  <a:lnTo>
                    <a:pt x="330708" y="251650"/>
                  </a:lnTo>
                  <a:lnTo>
                    <a:pt x="330708" y="31546"/>
                  </a:lnTo>
                  <a:lnTo>
                    <a:pt x="326796" y="29171"/>
                  </a:lnTo>
                  <a:lnTo>
                    <a:pt x="279666" y="12636"/>
                  </a:lnTo>
                  <a:lnTo>
                    <a:pt x="223278" y="3073"/>
                  </a:lnTo>
                  <a:lnTo>
                    <a:pt x="155841" y="0"/>
                  </a:lnTo>
                  <a:lnTo>
                    <a:pt x="113093" y="711"/>
                  </a:lnTo>
                  <a:lnTo>
                    <a:pt x="72212" y="2857"/>
                  </a:lnTo>
                  <a:lnTo>
                    <a:pt x="34175" y="6413"/>
                  </a:lnTo>
                  <a:lnTo>
                    <a:pt x="0" y="11417"/>
                  </a:lnTo>
                  <a:lnTo>
                    <a:pt x="0" y="513930"/>
                  </a:lnTo>
                  <a:lnTo>
                    <a:pt x="23964" y="516724"/>
                  </a:lnTo>
                  <a:lnTo>
                    <a:pt x="53784" y="519150"/>
                  </a:lnTo>
                  <a:lnTo>
                    <a:pt x="89585" y="520877"/>
                  </a:lnTo>
                  <a:lnTo>
                    <a:pt x="131495" y="521525"/>
                  </a:lnTo>
                  <a:lnTo>
                    <a:pt x="189534" y="518960"/>
                  </a:lnTo>
                  <a:lnTo>
                    <a:pt x="242811" y="511162"/>
                  </a:lnTo>
                  <a:lnTo>
                    <a:pt x="290804" y="498043"/>
                  </a:lnTo>
                  <a:lnTo>
                    <a:pt x="332955" y="479501"/>
                  </a:lnTo>
                  <a:lnTo>
                    <a:pt x="368719" y="455409"/>
                  </a:lnTo>
                  <a:lnTo>
                    <a:pt x="396163" y="427177"/>
                  </a:lnTo>
                  <a:lnTo>
                    <a:pt x="419430" y="392518"/>
                  </a:lnTo>
                  <a:lnTo>
                    <a:pt x="437400" y="351231"/>
                  </a:lnTo>
                  <a:lnTo>
                    <a:pt x="448983" y="303085"/>
                  </a:lnTo>
                  <a:lnTo>
                    <a:pt x="453097" y="247865"/>
                  </a:lnTo>
                  <a:close/>
                </a:path>
                <a:path w="1618615" h="525145" extrusionOk="0">
                  <a:moveTo>
                    <a:pt x="849947" y="516191"/>
                  </a:moveTo>
                  <a:lnTo>
                    <a:pt x="848817" y="491236"/>
                  </a:lnTo>
                  <a:lnTo>
                    <a:pt x="847839" y="463080"/>
                  </a:lnTo>
                  <a:lnTo>
                    <a:pt x="847140" y="431634"/>
                  </a:lnTo>
                  <a:lnTo>
                    <a:pt x="846874" y="396836"/>
                  </a:lnTo>
                  <a:lnTo>
                    <a:pt x="846874" y="144449"/>
                  </a:lnTo>
                  <a:lnTo>
                    <a:pt x="731316" y="144449"/>
                  </a:lnTo>
                  <a:lnTo>
                    <a:pt x="731316" y="365671"/>
                  </a:lnTo>
                  <a:lnTo>
                    <a:pt x="731037" y="372808"/>
                  </a:lnTo>
                  <a:lnTo>
                    <a:pt x="707301" y="417766"/>
                  </a:lnTo>
                  <a:lnTo>
                    <a:pt x="668985" y="431076"/>
                  </a:lnTo>
                  <a:lnTo>
                    <a:pt x="642531" y="425119"/>
                  </a:lnTo>
                  <a:lnTo>
                    <a:pt x="624332" y="407974"/>
                  </a:lnTo>
                  <a:lnTo>
                    <a:pt x="613841" y="380707"/>
                  </a:lnTo>
                  <a:lnTo>
                    <a:pt x="610463" y="344398"/>
                  </a:lnTo>
                  <a:lnTo>
                    <a:pt x="610463" y="144449"/>
                  </a:lnTo>
                  <a:lnTo>
                    <a:pt x="494906" y="144449"/>
                  </a:lnTo>
                  <a:lnTo>
                    <a:pt x="494906" y="362623"/>
                  </a:lnTo>
                  <a:lnTo>
                    <a:pt x="501205" y="423557"/>
                  </a:lnTo>
                  <a:lnTo>
                    <a:pt x="519036" y="469226"/>
                  </a:lnTo>
                  <a:lnTo>
                    <a:pt x="546785" y="500634"/>
                  </a:lnTo>
                  <a:lnTo>
                    <a:pt x="582866" y="518756"/>
                  </a:lnTo>
                  <a:lnTo>
                    <a:pt x="625652" y="524573"/>
                  </a:lnTo>
                  <a:lnTo>
                    <a:pt x="670026" y="518274"/>
                  </a:lnTo>
                  <a:lnTo>
                    <a:pt x="703491" y="502716"/>
                  </a:lnTo>
                  <a:lnTo>
                    <a:pt x="727113" y="482879"/>
                  </a:lnTo>
                  <a:lnTo>
                    <a:pt x="741972" y="463753"/>
                  </a:lnTo>
                  <a:lnTo>
                    <a:pt x="744245" y="463753"/>
                  </a:lnTo>
                  <a:lnTo>
                    <a:pt x="749592" y="516191"/>
                  </a:lnTo>
                  <a:lnTo>
                    <a:pt x="849947" y="516191"/>
                  </a:lnTo>
                  <a:close/>
                </a:path>
                <a:path w="1618615" h="525145" extrusionOk="0">
                  <a:moveTo>
                    <a:pt x="1277759" y="326885"/>
                  </a:moveTo>
                  <a:lnTo>
                    <a:pt x="1273225" y="280898"/>
                  </a:lnTo>
                  <a:lnTo>
                    <a:pt x="1260055" y="239864"/>
                  </a:lnTo>
                  <a:lnTo>
                    <a:pt x="1247533" y="218948"/>
                  </a:lnTo>
                  <a:lnTo>
                    <a:pt x="1238923" y="204558"/>
                  </a:lnTo>
                  <a:lnTo>
                    <a:pt x="1210513" y="175742"/>
                  </a:lnTo>
                  <a:lnTo>
                    <a:pt x="1175537" y="154216"/>
                  </a:lnTo>
                  <a:lnTo>
                    <a:pt x="1157643" y="148323"/>
                  </a:lnTo>
                  <a:lnTo>
                    <a:pt x="1157643" y="329958"/>
                  </a:lnTo>
                  <a:lnTo>
                    <a:pt x="1152537" y="375627"/>
                  </a:lnTo>
                  <a:lnTo>
                    <a:pt x="1137881" y="410908"/>
                  </a:lnTo>
                  <a:lnTo>
                    <a:pt x="1114679" y="433641"/>
                  </a:lnTo>
                  <a:lnTo>
                    <a:pt x="1083906" y="441693"/>
                  </a:lnTo>
                  <a:lnTo>
                    <a:pt x="1083157" y="441693"/>
                  </a:lnTo>
                  <a:lnTo>
                    <a:pt x="1050861" y="433222"/>
                  </a:lnTo>
                  <a:lnTo>
                    <a:pt x="1027264" y="409867"/>
                  </a:lnTo>
                  <a:lnTo>
                    <a:pt x="1012799" y="374675"/>
                  </a:lnTo>
                  <a:lnTo>
                    <a:pt x="1007884" y="330708"/>
                  </a:lnTo>
                  <a:lnTo>
                    <a:pt x="1012063" y="289839"/>
                  </a:lnTo>
                  <a:lnTo>
                    <a:pt x="1025372" y="254025"/>
                  </a:lnTo>
                  <a:lnTo>
                    <a:pt x="1048931" y="228612"/>
                  </a:lnTo>
                  <a:lnTo>
                    <a:pt x="1083906" y="218948"/>
                  </a:lnTo>
                  <a:lnTo>
                    <a:pt x="1117574" y="228612"/>
                  </a:lnTo>
                  <a:lnTo>
                    <a:pt x="1140447" y="253936"/>
                  </a:lnTo>
                  <a:lnTo>
                    <a:pt x="1153502" y="289521"/>
                  </a:lnTo>
                  <a:lnTo>
                    <a:pt x="1157643" y="329958"/>
                  </a:lnTo>
                  <a:lnTo>
                    <a:pt x="1157643" y="148323"/>
                  </a:lnTo>
                  <a:lnTo>
                    <a:pt x="1134618" y="140728"/>
                  </a:lnTo>
                  <a:lnTo>
                    <a:pt x="1088466" y="136067"/>
                  </a:lnTo>
                  <a:lnTo>
                    <a:pt x="1039609" y="140665"/>
                  </a:lnTo>
                  <a:lnTo>
                    <a:pt x="996442" y="154089"/>
                  </a:lnTo>
                  <a:lnTo>
                    <a:pt x="959637" y="175755"/>
                  </a:lnTo>
                  <a:lnTo>
                    <a:pt x="929855" y="205041"/>
                  </a:lnTo>
                  <a:lnTo>
                    <a:pt x="907770" y="241401"/>
                  </a:lnTo>
                  <a:lnTo>
                    <a:pt x="894016" y="284226"/>
                  </a:lnTo>
                  <a:lnTo>
                    <a:pt x="889292" y="332955"/>
                  </a:lnTo>
                  <a:lnTo>
                    <a:pt x="894245" y="381393"/>
                  </a:lnTo>
                  <a:lnTo>
                    <a:pt x="908405" y="423481"/>
                  </a:lnTo>
                  <a:lnTo>
                    <a:pt x="930757" y="458812"/>
                  </a:lnTo>
                  <a:lnTo>
                    <a:pt x="960272" y="486994"/>
                  </a:lnTo>
                  <a:lnTo>
                    <a:pt x="995946" y="507606"/>
                  </a:lnTo>
                  <a:lnTo>
                    <a:pt x="1036726" y="520268"/>
                  </a:lnTo>
                  <a:lnTo>
                    <a:pt x="1081608" y="524573"/>
                  </a:lnTo>
                  <a:lnTo>
                    <a:pt x="1082382" y="524573"/>
                  </a:lnTo>
                  <a:lnTo>
                    <a:pt x="1124318" y="520725"/>
                  </a:lnTo>
                  <a:lnTo>
                    <a:pt x="1164336" y="509054"/>
                  </a:lnTo>
                  <a:lnTo>
                    <a:pt x="1200772" y="489381"/>
                  </a:lnTo>
                  <a:lnTo>
                    <a:pt x="1231976" y="461518"/>
                  </a:lnTo>
                  <a:lnTo>
                    <a:pt x="1245285" y="441693"/>
                  </a:lnTo>
                  <a:lnTo>
                    <a:pt x="1256322" y="425259"/>
                  </a:lnTo>
                  <a:lnTo>
                    <a:pt x="1272120" y="380453"/>
                  </a:lnTo>
                  <a:lnTo>
                    <a:pt x="1277759" y="326885"/>
                  </a:lnTo>
                  <a:close/>
                </a:path>
                <a:path w="1618615" h="525145" extrusionOk="0">
                  <a:moveTo>
                    <a:pt x="1618411" y="150533"/>
                  </a:moveTo>
                  <a:lnTo>
                    <a:pt x="1598650" y="144424"/>
                  </a:lnTo>
                  <a:lnTo>
                    <a:pt x="1576603" y="139865"/>
                  </a:lnTo>
                  <a:lnTo>
                    <a:pt x="1553413" y="137033"/>
                  </a:lnTo>
                  <a:lnTo>
                    <a:pt x="1530223" y="136055"/>
                  </a:lnTo>
                  <a:lnTo>
                    <a:pt x="1474876" y="141300"/>
                  </a:lnTo>
                  <a:lnTo>
                    <a:pt x="1427530" y="156235"/>
                  </a:lnTo>
                  <a:lnTo>
                    <a:pt x="1388376" y="179628"/>
                  </a:lnTo>
                  <a:lnTo>
                    <a:pt x="1357591" y="210299"/>
                  </a:lnTo>
                  <a:lnTo>
                    <a:pt x="1335366" y="247015"/>
                  </a:lnTo>
                  <a:lnTo>
                    <a:pt x="1321904" y="288569"/>
                  </a:lnTo>
                  <a:lnTo>
                    <a:pt x="1317371" y="333743"/>
                  </a:lnTo>
                  <a:lnTo>
                    <a:pt x="1321968" y="381190"/>
                  </a:lnTo>
                  <a:lnTo>
                    <a:pt x="1335392" y="422783"/>
                  </a:lnTo>
                  <a:lnTo>
                    <a:pt x="1357045" y="458012"/>
                  </a:lnTo>
                  <a:lnTo>
                    <a:pt x="1386344" y="486346"/>
                  </a:lnTo>
                  <a:lnTo>
                    <a:pt x="1422704" y="507225"/>
                  </a:lnTo>
                  <a:lnTo>
                    <a:pt x="1465541" y="520153"/>
                  </a:lnTo>
                  <a:lnTo>
                    <a:pt x="1514259" y="524573"/>
                  </a:lnTo>
                  <a:lnTo>
                    <a:pt x="1546148" y="523240"/>
                  </a:lnTo>
                  <a:lnTo>
                    <a:pt x="1599057" y="514007"/>
                  </a:lnTo>
                  <a:lnTo>
                    <a:pt x="1603971" y="421932"/>
                  </a:lnTo>
                  <a:lnTo>
                    <a:pt x="1590116" y="427050"/>
                  </a:lnTo>
                  <a:lnTo>
                    <a:pt x="1574609" y="430872"/>
                  </a:lnTo>
                  <a:lnTo>
                    <a:pt x="1557248" y="433273"/>
                  </a:lnTo>
                  <a:lnTo>
                    <a:pt x="1537817" y="434098"/>
                  </a:lnTo>
                  <a:lnTo>
                    <a:pt x="1498168" y="427329"/>
                  </a:lnTo>
                  <a:lnTo>
                    <a:pt x="1465795" y="407301"/>
                  </a:lnTo>
                  <a:lnTo>
                    <a:pt x="1443951" y="374446"/>
                  </a:lnTo>
                  <a:lnTo>
                    <a:pt x="1435938" y="329196"/>
                  </a:lnTo>
                  <a:lnTo>
                    <a:pt x="1442631" y="287261"/>
                  </a:lnTo>
                  <a:lnTo>
                    <a:pt x="1462659" y="254304"/>
                  </a:lnTo>
                  <a:lnTo>
                    <a:pt x="1494218" y="232752"/>
                  </a:lnTo>
                  <a:lnTo>
                    <a:pt x="1535557" y="225031"/>
                  </a:lnTo>
                  <a:lnTo>
                    <a:pt x="1556562" y="225958"/>
                  </a:lnTo>
                  <a:lnTo>
                    <a:pt x="1574152" y="228447"/>
                  </a:lnTo>
                  <a:lnTo>
                    <a:pt x="1588592" y="232092"/>
                  </a:lnTo>
                  <a:lnTo>
                    <a:pt x="1600174" y="236435"/>
                  </a:lnTo>
                  <a:lnTo>
                    <a:pt x="1618411" y="150533"/>
                  </a:lnTo>
                  <a:close/>
                </a:path>
              </a:pathLst>
            </a:custGeom>
            <a:solidFill>
              <a:srgbClr val="FEB62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Arial"/>
                <a:ea typeface="Arial"/>
                <a:cs typeface="Arial"/>
                <a:sym typeface="Arial"/>
              </a:endParaRPr>
            </a:p>
          </p:txBody>
        </p:sp>
        <p:sp>
          <p:nvSpPr>
            <p:cNvPr id="18" name="Google Shape;18;g2ea716ab73c_1_161"/>
            <p:cNvSpPr/>
            <p:nvPr/>
          </p:nvSpPr>
          <p:spPr>
            <a:xfrm>
              <a:off x="11487744" y="6334954"/>
              <a:ext cx="208883" cy="259397"/>
            </a:xfrm>
            <a:custGeom>
              <a:avLst/>
              <a:gdLst/>
              <a:ahLst/>
              <a:cxnLst/>
              <a:rect l="l" t="t" r="r" b="b"/>
              <a:pathLst>
                <a:path w="388619" h="482600" extrusionOk="0">
                  <a:moveTo>
                    <a:pt x="388176" y="0"/>
                  </a:moveTo>
                  <a:lnTo>
                    <a:pt x="281090" y="0"/>
                  </a:lnTo>
                  <a:lnTo>
                    <a:pt x="281090" y="273331"/>
                  </a:lnTo>
                  <a:lnTo>
                    <a:pt x="275370" y="327965"/>
                  </a:lnTo>
                  <a:lnTo>
                    <a:pt x="258558" y="366414"/>
                  </a:lnTo>
                  <a:lnTo>
                    <a:pt x="231178" y="389143"/>
                  </a:lnTo>
                  <a:lnTo>
                    <a:pt x="193753" y="396616"/>
                  </a:lnTo>
                  <a:lnTo>
                    <a:pt x="157139" y="388845"/>
                  </a:lnTo>
                  <a:lnTo>
                    <a:pt x="130175" y="365621"/>
                  </a:lnTo>
                  <a:lnTo>
                    <a:pt x="113516" y="327072"/>
                  </a:lnTo>
                  <a:lnTo>
                    <a:pt x="107818" y="273331"/>
                  </a:lnTo>
                  <a:lnTo>
                    <a:pt x="107818" y="0"/>
                  </a:lnTo>
                  <a:lnTo>
                    <a:pt x="0" y="0"/>
                  </a:lnTo>
                  <a:lnTo>
                    <a:pt x="0" y="264892"/>
                  </a:lnTo>
                  <a:lnTo>
                    <a:pt x="4253" y="324651"/>
                  </a:lnTo>
                  <a:lnTo>
                    <a:pt x="16765" y="374300"/>
                  </a:lnTo>
                  <a:lnTo>
                    <a:pt x="37165" y="414172"/>
                  </a:lnTo>
                  <a:lnTo>
                    <a:pt x="65082" y="444602"/>
                  </a:lnTo>
                  <a:lnTo>
                    <a:pt x="100145" y="465925"/>
                  </a:lnTo>
                  <a:lnTo>
                    <a:pt x="141983" y="478473"/>
                  </a:lnTo>
                  <a:lnTo>
                    <a:pt x="190224" y="482582"/>
                  </a:lnTo>
                  <a:lnTo>
                    <a:pt x="240229" y="478290"/>
                  </a:lnTo>
                  <a:lnTo>
                    <a:pt x="283689" y="465335"/>
                  </a:lnTo>
                  <a:lnTo>
                    <a:pt x="320188" y="443592"/>
                  </a:lnTo>
                  <a:lnTo>
                    <a:pt x="349304" y="412939"/>
                  </a:lnTo>
                  <a:lnTo>
                    <a:pt x="370620" y="373254"/>
                  </a:lnTo>
                  <a:lnTo>
                    <a:pt x="383717" y="324414"/>
                  </a:lnTo>
                  <a:lnTo>
                    <a:pt x="388176" y="266295"/>
                  </a:lnTo>
                  <a:lnTo>
                    <a:pt x="388176" y="0"/>
                  </a:lnTo>
                  <a:close/>
                </a:path>
              </a:pathLst>
            </a:custGeom>
            <a:solidFill>
              <a:srgbClr val="00000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Arial"/>
                <a:ea typeface="Arial"/>
                <a:cs typeface="Arial"/>
                <a:sym typeface="Arial"/>
              </a:endParaRPr>
            </a:p>
          </p:txBody>
        </p:sp>
        <p:grpSp>
          <p:nvGrpSpPr>
            <p:cNvPr id="19" name="Google Shape;19;g2ea716ab73c_1_161"/>
            <p:cNvGrpSpPr/>
            <p:nvPr/>
          </p:nvGrpSpPr>
          <p:grpSpPr>
            <a:xfrm>
              <a:off x="11724930" y="6273204"/>
              <a:ext cx="239170" cy="321423"/>
              <a:chOff x="11724930" y="6273204"/>
              <a:chExt cx="239170" cy="321423"/>
            </a:xfrm>
          </p:grpSpPr>
          <p:sp>
            <p:nvSpPr>
              <p:cNvPr id="20" name="Google Shape;20;g2ea716ab73c_1_161"/>
              <p:cNvSpPr/>
              <p:nvPr/>
            </p:nvSpPr>
            <p:spPr>
              <a:xfrm>
                <a:off x="11724930" y="6330793"/>
                <a:ext cx="202398" cy="263834"/>
              </a:xfrm>
              <a:custGeom>
                <a:avLst/>
                <a:gdLst/>
                <a:ahLst/>
                <a:cxnLst/>
                <a:rect l="l" t="t" r="r" b="b"/>
                <a:pathLst>
                  <a:path w="376555" h="490854" extrusionOk="0">
                    <a:moveTo>
                      <a:pt x="259248" y="0"/>
                    </a:moveTo>
                    <a:lnTo>
                      <a:pt x="212510" y="3315"/>
                    </a:lnTo>
                    <a:lnTo>
                      <a:pt x="168577" y="13160"/>
                    </a:lnTo>
                    <a:lnTo>
                      <a:pt x="128168" y="29385"/>
                    </a:lnTo>
                    <a:lnTo>
                      <a:pt x="92002" y="51838"/>
                    </a:lnTo>
                    <a:lnTo>
                      <a:pt x="60799" y="80367"/>
                    </a:lnTo>
                    <a:lnTo>
                      <a:pt x="35278" y="114822"/>
                    </a:lnTo>
                    <a:lnTo>
                      <a:pt x="16158" y="155053"/>
                    </a:lnTo>
                    <a:lnTo>
                      <a:pt x="4159" y="200906"/>
                    </a:lnTo>
                    <a:lnTo>
                      <a:pt x="0" y="252233"/>
                    </a:lnTo>
                    <a:lnTo>
                      <a:pt x="3124" y="296015"/>
                    </a:lnTo>
                    <a:lnTo>
                      <a:pt x="12470" y="336820"/>
                    </a:lnTo>
                    <a:lnTo>
                      <a:pt x="27997" y="374067"/>
                    </a:lnTo>
                    <a:lnTo>
                      <a:pt x="49665" y="407177"/>
                    </a:lnTo>
                    <a:lnTo>
                      <a:pt x="77432" y="435568"/>
                    </a:lnTo>
                    <a:lnTo>
                      <a:pt x="111258" y="458660"/>
                    </a:lnTo>
                    <a:lnTo>
                      <a:pt x="151102" y="475874"/>
                    </a:lnTo>
                    <a:lnTo>
                      <a:pt x="196924" y="486627"/>
                    </a:lnTo>
                    <a:lnTo>
                      <a:pt x="248683" y="490341"/>
                    </a:lnTo>
                    <a:lnTo>
                      <a:pt x="289323" y="488424"/>
                    </a:lnTo>
                    <a:lnTo>
                      <a:pt x="323888" y="483469"/>
                    </a:lnTo>
                    <a:lnTo>
                      <a:pt x="351317" y="476664"/>
                    </a:lnTo>
                    <a:lnTo>
                      <a:pt x="370554" y="469200"/>
                    </a:lnTo>
                    <a:lnTo>
                      <a:pt x="354355" y="385380"/>
                    </a:lnTo>
                    <a:lnTo>
                      <a:pt x="336022" y="391357"/>
                    </a:lnTo>
                    <a:lnTo>
                      <a:pt x="313851" y="396278"/>
                    </a:lnTo>
                    <a:lnTo>
                      <a:pt x="289564" y="399616"/>
                    </a:lnTo>
                    <a:lnTo>
                      <a:pt x="264881" y="400846"/>
                    </a:lnTo>
                    <a:lnTo>
                      <a:pt x="212272" y="393858"/>
                    </a:lnTo>
                    <a:lnTo>
                      <a:pt x="169943" y="373685"/>
                    </a:lnTo>
                    <a:lnTo>
                      <a:pt x="138704" y="341508"/>
                    </a:lnTo>
                    <a:lnTo>
                      <a:pt x="119366" y="298511"/>
                    </a:lnTo>
                    <a:lnTo>
                      <a:pt x="112740" y="245877"/>
                    </a:lnTo>
                    <a:lnTo>
                      <a:pt x="120306" y="188964"/>
                    </a:lnTo>
                    <a:lnTo>
                      <a:pt x="141498" y="144930"/>
                    </a:lnTo>
                    <a:lnTo>
                      <a:pt x="174052" y="113642"/>
                    </a:lnTo>
                    <a:lnTo>
                      <a:pt x="215707" y="94967"/>
                    </a:lnTo>
                    <a:lnTo>
                      <a:pt x="264201" y="88772"/>
                    </a:lnTo>
                    <a:lnTo>
                      <a:pt x="291260" y="90238"/>
                    </a:lnTo>
                    <a:lnTo>
                      <a:pt x="315349" y="94150"/>
                    </a:lnTo>
                    <a:lnTo>
                      <a:pt x="336402" y="99775"/>
                    </a:lnTo>
                    <a:lnTo>
                      <a:pt x="354355" y="106384"/>
                    </a:lnTo>
                    <a:lnTo>
                      <a:pt x="376208" y="21161"/>
                    </a:lnTo>
                    <a:lnTo>
                      <a:pt x="357739" y="13689"/>
                    </a:lnTo>
                    <a:lnTo>
                      <a:pt x="331471" y="6878"/>
                    </a:lnTo>
                    <a:lnTo>
                      <a:pt x="298332" y="1917"/>
                    </a:lnTo>
                    <a:lnTo>
                      <a:pt x="259248" y="0"/>
                    </a:lnTo>
                    <a:close/>
                  </a:path>
                </a:pathLst>
              </a:custGeom>
              <a:solidFill>
                <a:srgbClr val="00000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Arial"/>
                  <a:ea typeface="Arial"/>
                  <a:cs typeface="Arial"/>
                  <a:sym typeface="Arial"/>
                </a:endParaRPr>
              </a:p>
            </p:txBody>
          </p:sp>
          <p:pic>
            <p:nvPicPr>
              <p:cNvPr id="21" name="Google Shape;21;g2ea716ab73c_1_161"/>
              <p:cNvPicPr preferRelativeResize="0"/>
              <p:nvPr/>
            </p:nvPicPr>
            <p:blipFill rotWithShape="1">
              <a:blip r:embed="rId2">
                <a:alphaModFix/>
              </a:blip>
              <a:srcRect/>
              <a:stretch/>
            </p:blipFill>
            <p:spPr>
              <a:xfrm>
                <a:off x="11904024" y="6273204"/>
                <a:ext cx="60076" cy="60066"/>
              </a:xfrm>
              <a:prstGeom prst="rect">
                <a:avLst/>
              </a:prstGeom>
              <a:noFill/>
              <a:ln>
                <a:noFill/>
              </a:ln>
            </p:spPr>
          </p:pic>
        </p:grpSp>
      </p:grpSp>
      <p:sp>
        <p:nvSpPr>
          <p:cNvPr id="22" name="Google Shape;22;g2ea716ab73c_1_161"/>
          <p:cNvSpPr/>
          <p:nvPr/>
        </p:nvSpPr>
        <p:spPr>
          <a:xfrm>
            <a:off x="0" y="0"/>
            <a:ext cx="1155000" cy="6858000"/>
          </a:xfrm>
          <a:prstGeom prst="rect">
            <a:avLst/>
          </a:prstGeom>
          <a:solidFill>
            <a:srgbClr val="262626"/>
          </a:solidFill>
          <a:ln>
            <a:noFill/>
          </a:ln>
        </p:spPr>
        <p:txBody>
          <a:bodyPr spcFirstLastPara="1" wrap="square" lIns="91425" tIns="45700" rIns="91425" bIns="45700" anchor="ctr" anchorCtr="1">
            <a:noAutofit/>
          </a:bodyPr>
          <a:lstStyle/>
          <a:p>
            <a:pPr marL="0" marR="0" lvl="0" indent="0" algn="ctr" rtl="0">
              <a:lnSpc>
                <a:spcPct val="100000"/>
              </a:lnSpc>
              <a:spcBef>
                <a:spcPts val="0"/>
              </a:spcBef>
              <a:spcAft>
                <a:spcPts val="0"/>
              </a:spcAft>
              <a:buClr>
                <a:srgbClr val="000000"/>
              </a:buClr>
              <a:buSzPts val="1800"/>
              <a:buFont typeface="Calibri"/>
              <a:buNone/>
            </a:pPr>
            <a:endParaRPr sz="1800" b="0" i="0" u="none" strike="noStrike" cap="none">
              <a:solidFill>
                <a:srgbClr val="FFFFFF"/>
              </a:solidFill>
              <a:latin typeface="Arial"/>
              <a:ea typeface="Arial"/>
              <a:cs typeface="Arial"/>
              <a:sym typeface="Arial"/>
            </a:endParaRPr>
          </a:p>
        </p:txBody>
      </p:sp>
      <p:sp>
        <p:nvSpPr>
          <p:cNvPr id="23" name="Google Shape;23;g2ea716ab73c_1_161"/>
          <p:cNvSpPr txBox="1">
            <a:spLocks noGrp="1"/>
          </p:cNvSpPr>
          <p:nvPr>
            <p:ph type="body" idx="1"/>
          </p:nvPr>
        </p:nvSpPr>
        <p:spPr>
          <a:xfrm>
            <a:off x="6510857" y="405838"/>
            <a:ext cx="4916700" cy="469800"/>
          </a:xfrm>
          <a:prstGeom prst="rect">
            <a:avLst/>
          </a:prstGeom>
          <a:noFill/>
          <a:ln>
            <a:noFill/>
          </a:ln>
        </p:spPr>
        <p:txBody>
          <a:bodyPr spcFirstLastPara="1" wrap="square" lIns="91425" tIns="45700" rIns="91425" bIns="45700" anchor="t" anchorCtr="0">
            <a:noAutofit/>
          </a:bodyPr>
          <a:lstStyle>
            <a:lvl1pPr marL="457200" lvl="0" indent="-228600" algn="r">
              <a:lnSpc>
                <a:spcPct val="90000"/>
              </a:lnSpc>
              <a:spcBef>
                <a:spcPts val="1000"/>
              </a:spcBef>
              <a:spcAft>
                <a:spcPts val="0"/>
              </a:spcAft>
              <a:buClr>
                <a:srgbClr val="000000"/>
              </a:buClr>
              <a:buSzPts val="3200"/>
              <a:buNone/>
              <a:defRPr sz="3200" b="1">
                <a:latin typeface="Arial"/>
                <a:ea typeface="Arial"/>
                <a:cs typeface="Arial"/>
                <a:sym typeface="Arial"/>
              </a:defRPr>
            </a:lvl1pPr>
            <a:lvl2pPr marL="914400" lvl="1" indent="-342900" algn="l">
              <a:lnSpc>
                <a:spcPct val="90000"/>
              </a:lnSpc>
              <a:spcBef>
                <a:spcPts val="500"/>
              </a:spcBef>
              <a:spcAft>
                <a:spcPts val="0"/>
              </a:spcAft>
              <a:buClr>
                <a:srgbClr val="000000"/>
              </a:buClr>
              <a:buSzPts val="1800"/>
              <a:buChar char="○"/>
              <a:defRPr/>
            </a:lvl2pPr>
            <a:lvl3pPr marL="1371600" lvl="2" indent="-342900" algn="l">
              <a:lnSpc>
                <a:spcPct val="90000"/>
              </a:lnSpc>
              <a:spcBef>
                <a:spcPts val="500"/>
              </a:spcBef>
              <a:spcAft>
                <a:spcPts val="0"/>
              </a:spcAft>
              <a:buClr>
                <a:srgbClr val="000000"/>
              </a:buClr>
              <a:buSzPts val="1800"/>
              <a:buChar char="■"/>
              <a:defRPr/>
            </a:lvl3pPr>
            <a:lvl4pPr marL="1828800" lvl="3" indent="-342900" algn="l">
              <a:lnSpc>
                <a:spcPct val="90000"/>
              </a:lnSpc>
              <a:spcBef>
                <a:spcPts val="500"/>
              </a:spcBef>
              <a:spcAft>
                <a:spcPts val="0"/>
              </a:spcAft>
              <a:buClr>
                <a:srgbClr val="000000"/>
              </a:buClr>
              <a:buSzPts val="1800"/>
              <a:buChar char="●"/>
              <a:defRPr/>
            </a:lvl4pPr>
            <a:lvl5pPr marL="2286000" lvl="4" indent="-342900" algn="l">
              <a:lnSpc>
                <a:spcPct val="90000"/>
              </a:lnSpc>
              <a:spcBef>
                <a:spcPts val="500"/>
              </a:spcBef>
              <a:spcAft>
                <a:spcPts val="0"/>
              </a:spcAft>
              <a:buClr>
                <a:srgbClr val="000000"/>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1600"/>
              </a:spcBef>
              <a:spcAft>
                <a:spcPts val="0"/>
              </a:spcAft>
              <a:buClr>
                <a:schemeClr val="dk1"/>
              </a:buClr>
              <a:buSzPts val="1800"/>
              <a:buChar char="●"/>
              <a:defRPr/>
            </a:lvl7pPr>
            <a:lvl8pPr marL="3657600" lvl="7" indent="-342900" algn="l">
              <a:lnSpc>
                <a:spcPct val="90000"/>
              </a:lnSpc>
              <a:spcBef>
                <a:spcPts val="1600"/>
              </a:spcBef>
              <a:spcAft>
                <a:spcPts val="0"/>
              </a:spcAft>
              <a:buClr>
                <a:schemeClr val="dk1"/>
              </a:buClr>
              <a:buSzPts val="1800"/>
              <a:buChar char="○"/>
              <a:defRPr/>
            </a:lvl8pPr>
            <a:lvl9pPr marL="4114800" lvl="8" indent="-342900" algn="l">
              <a:lnSpc>
                <a:spcPct val="90000"/>
              </a:lnSpc>
              <a:spcBef>
                <a:spcPts val="1600"/>
              </a:spcBef>
              <a:spcAft>
                <a:spcPts val="1600"/>
              </a:spcAft>
              <a:buClr>
                <a:schemeClr val="dk1"/>
              </a:buClr>
              <a:buSzPts val="1800"/>
              <a:buChar char="■"/>
              <a:defRPr/>
            </a:lvl9pPr>
          </a:lstStyle>
          <a:p>
            <a:endParaRPr/>
          </a:p>
        </p:txBody>
      </p:sp>
      <p:sp>
        <p:nvSpPr>
          <p:cNvPr id="24" name="Google Shape;24;g2ea716ab73c_1_161"/>
          <p:cNvSpPr txBox="1">
            <a:spLocks noGrp="1"/>
          </p:cNvSpPr>
          <p:nvPr>
            <p:ph type="body" idx="2"/>
          </p:nvPr>
        </p:nvSpPr>
        <p:spPr>
          <a:xfrm>
            <a:off x="6510857" y="976149"/>
            <a:ext cx="4930800" cy="281700"/>
          </a:xfrm>
          <a:prstGeom prst="rect">
            <a:avLst/>
          </a:prstGeom>
          <a:noFill/>
          <a:ln>
            <a:noFill/>
          </a:ln>
        </p:spPr>
        <p:txBody>
          <a:bodyPr spcFirstLastPara="1" wrap="square" lIns="91425" tIns="45700" rIns="91425" bIns="45700" anchor="t" anchorCtr="0">
            <a:normAutofit/>
          </a:bodyPr>
          <a:lstStyle>
            <a:lvl1pPr marL="457200" lvl="0" indent="-228600" algn="r">
              <a:lnSpc>
                <a:spcPct val="90000"/>
              </a:lnSpc>
              <a:spcBef>
                <a:spcPts val="1000"/>
              </a:spcBef>
              <a:spcAft>
                <a:spcPts val="0"/>
              </a:spcAft>
              <a:buClr>
                <a:srgbClr val="000000"/>
              </a:buClr>
              <a:buSzPts val="1400"/>
              <a:buNone/>
              <a:defRPr sz="1400">
                <a:latin typeface="Arial"/>
                <a:ea typeface="Arial"/>
                <a:cs typeface="Arial"/>
                <a:sym typeface="Arial"/>
              </a:defRPr>
            </a:lvl1pPr>
            <a:lvl2pPr marL="914400" lvl="1" indent="-228600" algn="r">
              <a:lnSpc>
                <a:spcPct val="90000"/>
              </a:lnSpc>
              <a:spcBef>
                <a:spcPts val="1000"/>
              </a:spcBef>
              <a:spcAft>
                <a:spcPts val="0"/>
              </a:spcAft>
              <a:buClr>
                <a:srgbClr val="000000"/>
              </a:buClr>
              <a:buSzPts val="1400"/>
              <a:buNone/>
              <a:defRPr sz="1400">
                <a:latin typeface="Arial"/>
                <a:ea typeface="Arial"/>
                <a:cs typeface="Arial"/>
                <a:sym typeface="Arial"/>
              </a:defRPr>
            </a:lvl2pPr>
            <a:lvl3pPr marL="1371600" lvl="2" indent="-342900" algn="l">
              <a:lnSpc>
                <a:spcPct val="90000"/>
              </a:lnSpc>
              <a:spcBef>
                <a:spcPts val="500"/>
              </a:spcBef>
              <a:spcAft>
                <a:spcPts val="0"/>
              </a:spcAft>
              <a:buClr>
                <a:srgbClr val="000000"/>
              </a:buClr>
              <a:buSzPts val="1800"/>
              <a:buChar char="■"/>
              <a:defRPr/>
            </a:lvl3pPr>
            <a:lvl4pPr marL="1828800" lvl="3" indent="-342900" algn="l">
              <a:lnSpc>
                <a:spcPct val="90000"/>
              </a:lnSpc>
              <a:spcBef>
                <a:spcPts val="500"/>
              </a:spcBef>
              <a:spcAft>
                <a:spcPts val="0"/>
              </a:spcAft>
              <a:buClr>
                <a:srgbClr val="000000"/>
              </a:buClr>
              <a:buSzPts val="1800"/>
              <a:buChar char="●"/>
              <a:defRPr/>
            </a:lvl4pPr>
            <a:lvl5pPr marL="2286000" lvl="4" indent="-342900" algn="l">
              <a:lnSpc>
                <a:spcPct val="90000"/>
              </a:lnSpc>
              <a:spcBef>
                <a:spcPts val="500"/>
              </a:spcBef>
              <a:spcAft>
                <a:spcPts val="0"/>
              </a:spcAft>
              <a:buClr>
                <a:srgbClr val="000000"/>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1600"/>
              </a:spcBef>
              <a:spcAft>
                <a:spcPts val="0"/>
              </a:spcAft>
              <a:buClr>
                <a:schemeClr val="dk1"/>
              </a:buClr>
              <a:buSzPts val="1800"/>
              <a:buChar char="●"/>
              <a:defRPr/>
            </a:lvl7pPr>
            <a:lvl8pPr marL="3657600" lvl="7" indent="-342900" algn="l">
              <a:lnSpc>
                <a:spcPct val="90000"/>
              </a:lnSpc>
              <a:spcBef>
                <a:spcPts val="1600"/>
              </a:spcBef>
              <a:spcAft>
                <a:spcPts val="0"/>
              </a:spcAft>
              <a:buClr>
                <a:schemeClr val="dk1"/>
              </a:buClr>
              <a:buSzPts val="1800"/>
              <a:buChar char="○"/>
              <a:defRPr/>
            </a:lvl8pPr>
            <a:lvl9pPr marL="4114800" lvl="8" indent="-342900" algn="l">
              <a:lnSpc>
                <a:spcPct val="90000"/>
              </a:lnSpc>
              <a:spcBef>
                <a:spcPts val="1600"/>
              </a:spcBef>
              <a:spcAft>
                <a:spcPts val="1600"/>
              </a:spcAft>
              <a:buClr>
                <a:schemeClr val="dk1"/>
              </a:buClr>
              <a:buSzPts val="1800"/>
              <a:buChar char="■"/>
              <a:defRPr/>
            </a:lvl9pPr>
          </a:lstStyle>
          <a:p>
            <a:endParaRPr/>
          </a:p>
        </p:txBody>
      </p:sp>
      <p:sp>
        <p:nvSpPr>
          <p:cNvPr id="25" name="Google Shape;25;g2ea716ab73c_1_161"/>
          <p:cNvSpPr/>
          <p:nvPr/>
        </p:nvSpPr>
        <p:spPr>
          <a:xfrm>
            <a:off x="11551907" y="483653"/>
            <a:ext cx="271500" cy="271500"/>
          </a:xfrm>
          <a:prstGeom prst="rect">
            <a:avLst/>
          </a:prstGeom>
          <a:solidFill>
            <a:srgbClr val="FFB71B"/>
          </a:solidFill>
          <a:ln>
            <a:noFill/>
          </a:ln>
        </p:spPr>
        <p:txBody>
          <a:bodyPr spcFirstLastPara="1" wrap="square" lIns="91425" tIns="45700" rIns="91425" bIns="45700" anchor="ctr" anchorCtr="1">
            <a:noAutofit/>
          </a:bodyPr>
          <a:lstStyle/>
          <a:p>
            <a:pPr marL="0" marR="0" lvl="0" indent="0" algn="ctr" rtl="0">
              <a:lnSpc>
                <a:spcPct val="100000"/>
              </a:lnSpc>
              <a:spcBef>
                <a:spcPts val="0"/>
              </a:spcBef>
              <a:spcAft>
                <a:spcPts val="0"/>
              </a:spcAft>
              <a:buClr>
                <a:srgbClr val="000000"/>
              </a:buClr>
              <a:buSzPts val="1800"/>
              <a:buFont typeface="Calibri"/>
              <a:buNone/>
            </a:pPr>
            <a:endParaRPr sz="1800" b="0" i="0" u="none" strike="noStrike" cap="none">
              <a:solidFill>
                <a:srgbClr val="FFFFFF"/>
              </a:solidFill>
              <a:latin typeface="Arial"/>
              <a:ea typeface="Arial"/>
              <a:cs typeface="Arial"/>
              <a:sym typeface="Arial"/>
            </a:endParaRPr>
          </a:p>
        </p:txBody>
      </p:sp>
      <p:pic>
        <p:nvPicPr>
          <p:cNvPr id="26" name="Google Shape;26;g2ea716ab73c_1_161"/>
          <p:cNvPicPr preferRelativeResize="0"/>
          <p:nvPr/>
        </p:nvPicPr>
        <p:blipFill rotWithShape="1">
          <a:blip r:embed="rId3">
            <a:alphaModFix/>
          </a:blip>
          <a:srcRect/>
          <a:stretch/>
        </p:blipFill>
        <p:spPr>
          <a:xfrm>
            <a:off x="233354" y="405838"/>
            <a:ext cx="688315" cy="436214"/>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1_En blanco">
  <p:cSld name="1_En blanco">
    <p:spTree>
      <p:nvGrpSpPr>
        <p:cNvPr id="1" name="Shape 27"/>
        <p:cNvGrpSpPr/>
        <p:nvPr/>
      </p:nvGrpSpPr>
      <p:grpSpPr>
        <a:xfrm>
          <a:off x="0" y="0"/>
          <a:ext cx="0" cy="0"/>
          <a:chOff x="0" y="0"/>
          <a:chExt cx="0" cy="0"/>
        </a:xfrm>
      </p:grpSpPr>
      <p:sp>
        <p:nvSpPr>
          <p:cNvPr id="28" name="Google Shape;28;g2ea716ab73c_1_183"/>
          <p:cNvSpPr/>
          <p:nvPr/>
        </p:nvSpPr>
        <p:spPr>
          <a:xfrm>
            <a:off x="0" y="0"/>
            <a:ext cx="12192000" cy="6858000"/>
          </a:xfrm>
          <a:prstGeom prst="rect">
            <a:avLst/>
          </a:prstGeom>
          <a:solidFill>
            <a:srgbClr val="262626"/>
          </a:solidFill>
          <a:ln>
            <a:noFill/>
          </a:ln>
        </p:spPr>
        <p:txBody>
          <a:bodyPr spcFirstLastPara="1" wrap="square" lIns="91425" tIns="45700" rIns="91425" bIns="45700" anchor="ctr" anchorCtr="1">
            <a:noAutofit/>
          </a:bodyPr>
          <a:lstStyle/>
          <a:p>
            <a:pPr marL="0" marR="0" lvl="0" indent="0" algn="ctr" rtl="0">
              <a:lnSpc>
                <a:spcPct val="100000"/>
              </a:lnSpc>
              <a:spcBef>
                <a:spcPts val="0"/>
              </a:spcBef>
              <a:spcAft>
                <a:spcPts val="0"/>
              </a:spcAft>
              <a:buClr>
                <a:srgbClr val="000000"/>
              </a:buClr>
              <a:buSzPts val="1800"/>
              <a:buFont typeface="Calibri"/>
              <a:buNone/>
            </a:pPr>
            <a:endParaRPr sz="1800" b="0" i="0" u="none" strike="noStrike" cap="none">
              <a:solidFill>
                <a:srgbClr val="FFFFFF"/>
              </a:solidFill>
              <a:latin typeface="Arial"/>
              <a:ea typeface="Arial"/>
              <a:cs typeface="Arial"/>
              <a:sym typeface="Arial"/>
            </a:endParaRPr>
          </a:p>
        </p:txBody>
      </p:sp>
      <p:grpSp>
        <p:nvGrpSpPr>
          <p:cNvPr id="29" name="Google Shape;29;g2ea716ab73c_1_183"/>
          <p:cNvGrpSpPr/>
          <p:nvPr/>
        </p:nvGrpSpPr>
        <p:grpSpPr>
          <a:xfrm>
            <a:off x="2569592" y="5445626"/>
            <a:ext cx="7052811" cy="563480"/>
            <a:chOff x="2569592" y="5445626"/>
            <a:chExt cx="7052811" cy="563480"/>
          </a:xfrm>
        </p:grpSpPr>
        <p:pic>
          <p:nvPicPr>
            <p:cNvPr id="30" name="Google Shape;30;g2ea716ab73c_1_183"/>
            <p:cNvPicPr preferRelativeResize="0"/>
            <p:nvPr/>
          </p:nvPicPr>
          <p:blipFill rotWithShape="1">
            <a:blip r:embed="rId2">
              <a:alphaModFix/>
            </a:blip>
            <a:srcRect/>
            <a:stretch/>
          </p:blipFill>
          <p:spPr>
            <a:xfrm>
              <a:off x="4569878" y="5445626"/>
              <a:ext cx="5052525" cy="563480"/>
            </a:xfrm>
            <a:prstGeom prst="rect">
              <a:avLst/>
            </a:prstGeom>
            <a:noFill/>
            <a:ln>
              <a:noFill/>
            </a:ln>
          </p:spPr>
        </p:pic>
        <p:pic>
          <p:nvPicPr>
            <p:cNvPr id="31" name="Google Shape;31;g2ea716ab73c_1_183"/>
            <p:cNvPicPr preferRelativeResize="0"/>
            <p:nvPr/>
          </p:nvPicPr>
          <p:blipFill rotWithShape="1">
            <a:blip r:embed="rId3">
              <a:alphaModFix/>
            </a:blip>
            <a:srcRect/>
            <a:stretch/>
          </p:blipFill>
          <p:spPr>
            <a:xfrm>
              <a:off x="2569592" y="5505446"/>
              <a:ext cx="1331492" cy="443831"/>
            </a:xfrm>
            <a:prstGeom prst="rect">
              <a:avLst/>
            </a:prstGeom>
            <a:noFill/>
            <a:ln>
              <a:noFill/>
            </a:ln>
          </p:spPr>
        </p:pic>
      </p:grpSp>
      <p:pic>
        <p:nvPicPr>
          <p:cNvPr id="32" name="Google Shape;32;g2ea716ab73c_1_183"/>
          <p:cNvPicPr preferRelativeResize="0"/>
          <p:nvPr/>
        </p:nvPicPr>
        <p:blipFill rotWithShape="1">
          <a:blip r:embed="rId4">
            <a:alphaModFix/>
          </a:blip>
          <a:srcRect/>
          <a:stretch/>
        </p:blipFill>
        <p:spPr>
          <a:xfrm>
            <a:off x="4097179" y="2291641"/>
            <a:ext cx="3997637" cy="1296902"/>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33"/>
        <p:cNvGrpSpPr/>
        <p:nvPr/>
      </p:nvGrpSpPr>
      <p:grpSpPr>
        <a:xfrm>
          <a:off x="0" y="0"/>
          <a:ext cx="0" cy="0"/>
          <a:chOff x="0" y="0"/>
          <a:chExt cx="0" cy="0"/>
        </a:xfrm>
      </p:grpSpPr>
      <p:sp>
        <p:nvSpPr>
          <p:cNvPr id="34" name="Google Shape;34;g2ea716ab73c_1_114"/>
          <p:cNvSpPr txBox="1">
            <a:spLocks noGrp="1"/>
          </p:cNvSpPr>
          <p:nvPr>
            <p:ph type="ctrTitle"/>
          </p:nvPr>
        </p:nvSpPr>
        <p:spPr>
          <a:xfrm>
            <a:off x="415611" y="992767"/>
            <a:ext cx="11360700" cy="2736900"/>
          </a:xfrm>
          <a:prstGeom prst="rect">
            <a:avLst/>
          </a:prstGeom>
          <a:noFill/>
          <a:ln>
            <a:noFill/>
          </a:ln>
        </p:spPr>
        <p:txBody>
          <a:bodyPr spcFirstLastPara="1" wrap="square" lIns="121900" tIns="121900" rIns="121900" bIns="121900" anchor="b" anchorCtr="0">
            <a:normAutofit/>
          </a:bodyPr>
          <a:lstStyle>
            <a:lvl1pPr lvl="0" algn="ctr">
              <a:lnSpc>
                <a:spcPct val="100000"/>
              </a:lnSpc>
              <a:spcBef>
                <a:spcPts val="0"/>
              </a:spcBef>
              <a:spcAft>
                <a:spcPts val="0"/>
              </a:spcAft>
              <a:buSzPts val="6900"/>
              <a:buNone/>
              <a:defRPr sz="6900"/>
            </a:lvl1pPr>
            <a:lvl2pPr lvl="1" algn="ctr">
              <a:lnSpc>
                <a:spcPct val="100000"/>
              </a:lnSpc>
              <a:spcBef>
                <a:spcPts val="0"/>
              </a:spcBef>
              <a:spcAft>
                <a:spcPts val="0"/>
              </a:spcAft>
              <a:buSzPts val="6900"/>
              <a:buNone/>
              <a:defRPr sz="6900"/>
            </a:lvl2pPr>
            <a:lvl3pPr lvl="2" algn="ctr">
              <a:lnSpc>
                <a:spcPct val="100000"/>
              </a:lnSpc>
              <a:spcBef>
                <a:spcPts val="0"/>
              </a:spcBef>
              <a:spcAft>
                <a:spcPts val="0"/>
              </a:spcAft>
              <a:buSzPts val="6900"/>
              <a:buNone/>
              <a:defRPr sz="6900"/>
            </a:lvl3pPr>
            <a:lvl4pPr lvl="3" algn="ctr">
              <a:lnSpc>
                <a:spcPct val="100000"/>
              </a:lnSpc>
              <a:spcBef>
                <a:spcPts val="0"/>
              </a:spcBef>
              <a:spcAft>
                <a:spcPts val="0"/>
              </a:spcAft>
              <a:buSzPts val="6900"/>
              <a:buNone/>
              <a:defRPr sz="6900"/>
            </a:lvl4pPr>
            <a:lvl5pPr lvl="4" algn="ctr">
              <a:lnSpc>
                <a:spcPct val="100000"/>
              </a:lnSpc>
              <a:spcBef>
                <a:spcPts val="0"/>
              </a:spcBef>
              <a:spcAft>
                <a:spcPts val="0"/>
              </a:spcAft>
              <a:buSzPts val="6900"/>
              <a:buNone/>
              <a:defRPr sz="6900"/>
            </a:lvl5pPr>
            <a:lvl6pPr lvl="5" algn="ctr">
              <a:lnSpc>
                <a:spcPct val="100000"/>
              </a:lnSpc>
              <a:spcBef>
                <a:spcPts val="0"/>
              </a:spcBef>
              <a:spcAft>
                <a:spcPts val="0"/>
              </a:spcAft>
              <a:buSzPts val="6900"/>
              <a:buNone/>
              <a:defRPr sz="6900"/>
            </a:lvl6pPr>
            <a:lvl7pPr lvl="6" algn="ctr">
              <a:lnSpc>
                <a:spcPct val="100000"/>
              </a:lnSpc>
              <a:spcBef>
                <a:spcPts val="0"/>
              </a:spcBef>
              <a:spcAft>
                <a:spcPts val="0"/>
              </a:spcAft>
              <a:buSzPts val="6900"/>
              <a:buNone/>
              <a:defRPr sz="6900"/>
            </a:lvl7pPr>
            <a:lvl8pPr lvl="7" algn="ctr">
              <a:lnSpc>
                <a:spcPct val="100000"/>
              </a:lnSpc>
              <a:spcBef>
                <a:spcPts val="0"/>
              </a:spcBef>
              <a:spcAft>
                <a:spcPts val="0"/>
              </a:spcAft>
              <a:buSzPts val="6900"/>
              <a:buNone/>
              <a:defRPr sz="6900"/>
            </a:lvl8pPr>
            <a:lvl9pPr lvl="8" algn="ctr">
              <a:lnSpc>
                <a:spcPct val="100000"/>
              </a:lnSpc>
              <a:spcBef>
                <a:spcPts val="0"/>
              </a:spcBef>
              <a:spcAft>
                <a:spcPts val="0"/>
              </a:spcAft>
              <a:buSzPts val="6900"/>
              <a:buNone/>
              <a:defRPr sz="6900"/>
            </a:lvl9pPr>
          </a:lstStyle>
          <a:p>
            <a:endParaRPr/>
          </a:p>
        </p:txBody>
      </p:sp>
      <p:sp>
        <p:nvSpPr>
          <p:cNvPr id="35" name="Google Shape;35;g2ea716ab73c_1_114"/>
          <p:cNvSpPr txBox="1">
            <a:spLocks noGrp="1"/>
          </p:cNvSpPr>
          <p:nvPr>
            <p:ph type="subTitle" idx="1"/>
          </p:nvPr>
        </p:nvSpPr>
        <p:spPr>
          <a:xfrm>
            <a:off x="415600" y="3778833"/>
            <a:ext cx="11360700" cy="1056900"/>
          </a:xfrm>
          <a:prstGeom prst="rect">
            <a:avLst/>
          </a:prstGeom>
          <a:noFill/>
          <a:ln>
            <a:noFill/>
          </a:ln>
        </p:spPr>
        <p:txBody>
          <a:bodyPr spcFirstLastPara="1" wrap="square" lIns="121900" tIns="121900" rIns="121900" bIns="121900" anchor="t" anchorCtr="0">
            <a:normAutofit/>
          </a:bodyPr>
          <a:lstStyle>
            <a:lvl1pPr lvl="0" algn="ctr">
              <a:lnSpc>
                <a:spcPct val="100000"/>
              </a:lnSpc>
              <a:spcBef>
                <a:spcPts val="0"/>
              </a:spcBef>
              <a:spcAft>
                <a:spcPts val="0"/>
              </a:spcAft>
              <a:buSzPts val="3700"/>
              <a:buNone/>
              <a:defRPr sz="3700"/>
            </a:lvl1pPr>
            <a:lvl2pPr lvl="1" algn="ctr">
              <a:lnSpc>
                <a:spcPct val="100000"/>
              </a:lnSpc>
              <a:spcBef>
                <a:spcPts val="0"/>
              </a:spcBef>
              <a:spcAft>
                <a:spcPts val="0"/>
              </a:spcAft>
              <a:buSzPts val="3700"/>
              <a:buNone/>
              <a:defRPr sz="3700"/>
            </a:lvl2pPr>
            <a:lvl3pPr lvl="2" algn="ctr">
              <a:lnSpc>
                <a:spcPct val="100000"/>
              </a:lnSpc>
              <a:spcBef>
                <a:spcPts val="0"/>
              </a:spcBef>
              <a:spcAft>
                <a:spcPts val="0"/>
              </a:spcAft>
              <a:buSzPts val="3700"/>
              <a:buNone/>
              <a:defRPr sz="3700"/>
            </a:lvl3pPr>
            <a:lvl4pPr lvl="3" algn="ctr">
              <a:lnSpc>
                <a:spcPct val="100000"/>
              </a:lnSpc>
              <a:spcBef>
                <a:spcPts val="0"/>
              </a:spcBef>
              <a:spcAft>
                <a:spcPts val="0"/>
              </a:spcAft>
              <a:buSzPts val="3700"/>
              <a:buNone/>
              <a:defRPr sz="3700"/>
            </a:lvl4pPr>
            <a:lvl5pPr lvl="4" algn="ctr">
              <a:lnSpc>
                <a:spcPct val="100000"/>
              </a:lnSpc>
              <a:spcBef>
                <a:spcPts val="0"/>
              </a:spcBef>
              <a:spcAft>
                <a:spcPts val="0"/>
              </a:spcAft>
              <a:buSzPts val="3700"/>
              <a:buNone/>
              <a:defRPr sz="3700"/>
            </a:lvl5pPr>
            <a:lvl6pPr lvl="5" algn="ctr">
              <a:lnSpc>
                <a:spcPct val="100000"/>
              </a:lnSpc>
              <a:spcBef>
                <a:spcPts val="0"/>
              </a:spcBef>
              <a:spcAft>
                <a:spcPts val="0"/>
              </a:spcAft>
              <a:buSzPts val="3700"/>
              <a:buNone/>
              <a:defRPr sz="3700"/>
            </a:lvl6pPr>
            <a:lvl7pPr lvl="6" algn="ctr">
              <a:lnSpc>
                <a:spcPct val="100000"/>
              </a:lnSpc>
              <a:spcBef>
                <a:spcPts val="0"/>
              </a:spcBef>
              <a:spcAft>
                <a:spcPts val="0"/>
              </a:spcAft>
              <a:buSzPts val="3700"/>
              <a:buNone/>
              <a:defRPr sz="3700"/>
            </a:lvl7pPr>
            <a:lvl8pPr lvl="7" algn="ctr">
              <a:lnSpc>
                <a:spcPct val="100000"/>
              </a:lnSpc>
              <a:spcBef>
                <a:spcPts val="0"/>
              </a:spcBef>
              <a:spcAft>
                <a:spcPts val="0"/>
              </a:spcAft>
              <a:buSzPts val="3700"/>
              <a:buNone/>
              <a:defRPr sz="3700"/>
            </a:lvl8pPr>
            <a:lvl9pPr lvl="8" algn="ctr">
              <a:lnSpc>
                <a:spcPct val="100000"/>
              </a:lnSpc>
              <a:spcBef>
                <a:spcPts val="0"/>
              </a:spcBef>
              <a:spcAft>
                <a:spcPts val="0"/>
              </a:spcAft>
              <a:buSzPts val="3700"/>
              <a:buNone/>
              <a:defRPr sz="3700"/>
            </a:lvl9pPr>
          </a:lstStyle>
          <a:p>
            <a:endParaRPr/>
          </a:p>
        </p:txBody>
      </p:sp>
      <p:sp>
        <p:nvSpPr>
          <p:cNvPr id="36" name="Google Shape;36;g2ea716ab73c_1_114"/>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rm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7"/>
        <p:cNvGrpSpPr/>
        <p:nvPr/>
      </p:nvGrpSpPr>
      <p:grpSpPr>
        <a:xfrm>
          <a:off x="0" y="0"/>
          <a:ext cx="0" cy="0"/>
          <a:chOff x="0" y="0"/>
          <a:chExt cx="0" cy="0"/>
        </a:xfrm>
      </p:grpSpPr>
      <p:sp>
        <p:nvSpPr>
          <p:cNvPr id="38" name="Google Shape;38;g2ea716ab73c_1_118"/>
          <p:cNvSpPr txBox="1">
            <a:spLocks noGrp="1"/>
          </p:cNvSpPr>
          <p:nvPr>
            <p:ph type="title"/>
          </p:nvPr>
        </p:nvSpPr>
        <p:spPr>
          <a:xfrm>
            <a:off x="415600" y="2867800"/>
            <a:ext cx="11360700" cy="1122300"/>
          </a:xfrm>
          <a:prstGeom prst="rect">
            <a:avLst/>
          </a:prstGeom>
          <a:noFill/>
          <a:ln>
            <a:noFill/>
          </a:ln>
        </p:spPr>
        <p:txBody>
          <a:bodyPr spcFirstLastPara="1" wrap="square" lIns="121900" tIns="121900" rIns="121900" bIns="121900" anchor="ctr" anchorCtr="0">
            <a:norm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a:endParaRPr/>
          </a:p>
        </p:txBody>
      </p:sp>
      <p:sp>
        <p:nvSpPr>
          <p:cNvPr id="39" name="Google Shape;39;g2ea716ab73c_1_118"/>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rm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0"/>
        <p:cNvGrpSpPr/>
        <p:nvPr/>
      </p:nvGrpSpPr>
      <p:grpSpPr>
        <a:xfrm>
          <a:off x="0" y="0"/>
          <a:ext cx="0" cy="0"/>
          <a:chOff x="0" y="0"/>
          <a:chExt cx="0" cy="0"/>
        </a:xfrm>
      </p:grpSpPr>
      <p:sp>
        <p:nvSpPr>
          <p:cNvPr id="41" name="Google Shape;41;g2ea716ab73c_1_121"/>
          <p:cNvSpPr txBox="1">
            <a:spLocks noGrp="1"/>
          </p:cNvSpPr>
          <p:nvPr>
            <p:ph type="title"/>
          </p:nvPr>
        </p:nvSpPr>
        <p:spPr>
          <a:xfrm>
            <a:off x="415600" y="593367"/>
            <a:ext cx="11360700" cy="763500"/>
          </a:xfrm>
          <a:prstGeom prst="rect">
            <a:avLst/>
          </a:prstGeom>
          <a:noFill/>
          <a:ln>
            <a:noFill/>
          </a:ln>
        </p:spPr>
        <p:txBody>
          <a:bodyPr spcFirstLastPara="1" wrap="square" lIns="121900" tIns="121900" rIns="121900" bIns="121900" anchor="t" anchorCtr="0">
            <a:normAutofit/>
          </a:bodyPr>
          <a:lstStyle>
            <a:lvl1pPr lvl="0" algn="l">
              <a:lnSpc>
                <a:spcPct val="100000"/>
              </a:lnSpc>
              <a:spcBef>
                <a:spcPts val="0"/>
              </a:spcBef>
              <a:spcAft>
                <a:spcPts val="0"/>
              </a:spcAft>
              <a:buSzPts val="3700"/>
              <a:buNone/>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a:endParaRPr/>
          </a:p>
        </p:txBody>
      </p:sp>
      <p:sp>
        <p:nvSpPr>
          <p:cNvPr id="42" name="Google Shape;42;g2ea716ab73c_1_121"/>
          <p:cNvSpPr txBox="1">
            <a:spLocks noGrp="1"/>
          </p:cNvSpPr>
          <p:nvPr>
            <p:ph type="body" idx="1"/>
          </p:nvPr>
        </p:nvSpPr>
        <p:spPr>
          <a:xfrm>
            <a:off x="415600" y="1536633"/>
            <a:ext cx="11360700" cy="4555200"/>
          </a:xfrm>
          <a:prstGeom prst="rect">
            <a:avLst/>
          </a:prstGeom>
          <a:noFill/>
          <a:ln>
            <a:noFill/>
          </a:ln>
        </p:spPr>
        <p:txBody>
          <a:bodyPr spcFirstLastPara="1" wrap="square" lIns="121900" tIns="121900" rIns="121900" bIns="121900" anchor="t" anchorCtr="0">
            <a:normAutofit/>
          </a:bodyPr>
          <a:lstStyle>
            <a:lvl1pPr marL="457200" lvl="0" indent="-381000" algn="l">
              <a:lnSpc>
                <a:spcPct val="115000"/>
              </a:lnSpc>
              <a:spcBef>
                <a:spcPts val="0"/>
              </a:spcBef>
              <a:spcAft>
                <a:spcPts val="0"/>
              </a:spcAft>
              <a:buSzPts val="2400"/>
              <a:buChar char="●"/>
              <a:defRPr/>
            </a:lvl1pPr>
            <a:lvl2pPr marL="914400" lvl="1" indent="-349250" algn="l">
              <a:lnSpc>
                <a:spcPct val="115000"/>
              </a:lnSpc>
              <a:spcBef>
                <a:spcPts val="0"/>
              </a:spcBef>
              <a:spcAft>
                <a:spcPts val="0"/>
              </a:spcAft>
              <a:buSzPts val="1900"/>
              <a:buChar char="○"/>
              <a:defRPr/>
            </a:lvl2pPr>
            <a:lvl3pPr marL="1371600" lvl="2" indent="-349250" algn="l">
              <a:lnSpc>
                <a:spcPct val="115000"/>
              </a:lnSpc>
              <a:spcBef>
                <a:spcPts val="0"/>
              </a:spcBef>
              <a:spcAft>
                <a:spcPts val="0"/>
              </a:spcAft>
              <a:buSzPts val="1900"/>
              <a:buChar char="■"/>
              <a:defRPr/>
            </a:lvl3pPr>
            <a:lvl4pPr marL="1828800" lvl="3" indent="-349250" algn="l">
              <a:lnSpc>
                <a:spcPct val="115000"/>
              </a:lnSpc>
              <a:spcBef>
                <a:spcPts val="0"/>
              </a:spcBef>
              <a:spcAft>
                <a:spcPts val="0"/>
              </a:spcAft>
              <a:buSzPts val="1900"/>
              <a:buChar char="●"/>
              <a:defRPr/>
            </a:lvl4pPr>
            <a:lvl5pPr marL="2286000" lvl="4" indent="-349250" algn="l">
              <a:lnSpc>
                <a:spcPct val="115000"/>
              </a:lnSpc>
              <a:spcBef>
                <a:spcPts val="0"/>
              </a:spcBef>
              <a:spcAft>
                <a:spcPts val="0"/>
              </a:spcAft>
              <a:buSzPts val="1900"/>
              <a:buChar char="○"/>
              <a:defRPr/>
            </a:lvl5pPr>
            <a:lvl6pPr marL="2743200" lvl="5" indent="-349250" algn="l">
              <a:lnSpc>
                <a:spcPct val="115000"/>
              </a:lnSpc>
              <a:spcBef>
                <a:spcPts val="0"/>
              </a:spcBef>
              <a:spcAft>
                <a:spcPts val="0"/>
              </a:spcAft>
              <a:buSzPts val="1900"/>
              <a:buChar char="■"/>
              <a:defRPr/>
            </a:lvl6pPr>
            <a:lvl7pPr marL="3200400" lvl="6" indent="-349250" algn="l">
              <a:lnSpc>
                <a:spcPct val="115000"/>
              </a:lnSpc>
              <a:spcBef>
                <a:spcPts val="0"/>
              </a:spcBef>
              <a:spcAft>
                <a:spcPts val="0"/>
              </a:spcAft>
              <a:buSzPts val="1900"/>
              <a:buChar char="●"/>
              <a:defRPr/>
            </a:lvl7pPr>
            <a:lvl8pPr marL="3657600" lvl="7" indent="-349250" algn="l">
              <a:lnSpc>
                <a:spcPct val="115000"/>
              </a:lnSpc>
              <a:spcBef>
                <a:spcPts val="0"/>
              </a:spcBef>
              <a:spcAft>
                <a:spcPts val="0"/>
              </a:spcAft>
              <a:buSzPts val="1900"/>
              <a:buChar char="○"/>
              <a:defRPr/>
            </a:lvl8pPr>
            <a:lvl9pPr marL="4114800" lvl="8" indent="-349250" algn="l">
              <a:lnSpc>
                <a:spcPct val="115000"/>
              </a:lnSpc>
              <a:spcBef>
                <a:spcPts val="0"/>
              </a:spcBef>
              <a:spcAft>
                <a:spcPts val="0"/>
              </a:spcAft>
              <a:buSzPts val="1900"/>
              <a:buChar char="■"/>
              <a:defRPr/>
            </a:lvl9pPr>
          </a:lstStyle>
          <a:p>
            <a:endParaRPr/>
          </a:p>
        </p:txBody>
      </p:sp>
      <p:sp>
        <p:nvSpPr>
          <p:cNvPr id="43" name="Google Shape;43;g2ea716ab73c_1_121"/>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rm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4"/>
        <p:cNvGrpSpPr/>
        <p:nvPr/>
      </p:nvGrpSpPr>
      <p:grpSpPr>
        <a:xfrm>
          <a:off x="0" y="0"/>
          <a:ext cx="0" cy="0"/>
          <a:chOff x="0" y="0"/>
          <a:chExt cx="0" cy="0"/>
        </a:xfrm>
      </p:grpSpPr>
      <p:sp>
        <p:nvSpPr>
          <p:cNvPr id="45" name="Google Shape;45;g2ea716ab73c_1_125"/>
          <p:cNvSpPr txBox="1">
            <a:spLocks noGrp="1"/>
          </p:cNvSpPr>
          <p:nvPr>
            <p:ph type="title"/>
          </p:nvPr>
        </p:nvSpPr>
        <p:spPr>
          <a:xfrm>
            <a:off x="415600" y="593367"/>
            <a:ext cx="11360700" cy="763500"/>
          </a:xfrm>
          <a:prstGeom prst="rect">
            <a:avLst/>
          </a:prstGeom>
          <a:noFill/>
          <a:ln>
            <a:noFill/>
          </a:ln>
        </p:spPr>
        <p:txBody>
          <a:bodyPr spcFirstLastPara="1" wrap="square" lIns="121900" tIns="121900" rIns="121900" bIns="121900" anchor="t" anchorCtr="0">
            <a:normAutofit/>
          </a:bodyPr>
          <a:lstStyle>
            <a:lvl1pPr lvl="0" algn="l">
              <a:lnSpc>
                <a:spcPct val="100000"/>
              </a:lnSpc>
              <a:spcBef>
                <a:spcPts val="0"/>
              </a:spcBef>
              <a:spcAft>
                <a:spcPts val="0"/>
              </a:spcAft>
              <a:buSzPts val="3700"/>
              <a:buNone/>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a:endParaRPr/>
          </a:p>
        </p:txBody>
      </p:sp>
      <p:sp>
        <p:nvSpPr>
          <p:cNvPr id="46" name="Google Shape;46;g2ea716ab73c_1_125"/>
          <p:cNvSpPr txBox="1">
            <a:spLocks noGrp="1"/>
          </p:cNvSpPr>
          <p:nvPr>
            <p:ph type="body" idx="1"/>
          </p:nvPr>
        </p:nvSpPr>
        <p:spPr>
          <a:xfrm>
            <a:off x="415600" y="1536633"/>
            <a:ext cx="5333100" cy="4555200"/>
          </a:xfrm>
          <a:prstGeom prst="rect">
            <a:avLst/>
          </a:prstGeom>
          <a:noFill/>
          <a:ln>
            <a:noFill/>
          </a:ln>
        </p:spPr>
        <p:txBody>
          <a:bodyPr spcFirstLastPara="1" wrap="square" lIns="121900" tIns="121900" rIns="121900" bIns="121900" anchor="t" anchorCtr="0">
            <a:normAutofit/>
          </a:bodyPr>
          <a:lstStyle>
            <a:lvl1pPr marL="457200" lvl="0" indent="-349250" algn="l">
              <a:lnSpc>
                <a:spcPct val="115000"/>
              </a:lnSpc>
              <a:spcBef>
                <a:spcPts val="0"/>
              </a:spcBef>
              <a:spcAft>
                <a:spcPts val="0"/>
              </a:spcAft>
              <a:buSzPts val="1900"/>
              <a:buChar char="●"/>
              <a:defRPr sz="1900"/>
            </a:lvl1pPr>
            <a:lvl2pPr marL="914400" lvl="1" indent="-330200" algn="l">
              <a:lnSpc>
                <a:spcPct val="115000"/>
              </a:lnSpc>
              <a:spcBef>
                <a:spcPts val="0"/>
              </a:spcBef>
              <a:spcAft>
                <a:spcPts val="0"/>
              </a:spcAft>
              <a:buSzPts val="1600"/>
              <a:buChar char="○"/>
              <a:defRPr sz="1600"/>
            </a:lvl2pPr>
            <a:lvl3pPr marL="1371600" lvl="2" indent="-330200" algn="l">
              <a:lnSpc>
                <a:spcPct val="115000"/>
              </a:lnSpc>
              <a:spcBef>
                <a:spcPts val="0"/>
              </a:spcBef>
              <a:spcAft>
                <a:spcPts val="0"/>
              </a:spcAft>
              <a:buSzPts val="1600"/>
              <a:buChar char="■"/>
              <a:defRPr sz="1600"/>
            </a:lvl3pPr>
            <a:lvl4pPr marL="1828800" lvl="3" indent="-330200" algn="l">
              <a:lnSpc>
                <a:spcPct val="115000"/>
              </a:lnSpc>
              <a:spcBef>
                <a:spcPts val="0"/>
              </a:spcBef>
              <a:spcAft>
                <a:spcPts val="0"/>
              </a:spcAft>
              <a:buSzPts val="1600"/>
              <a:buChar char="●"/>
              <a:defRPr sz="1600"/>
            </a:lvl4pPr>
            <a:lvl5pPr marL="2286000" lvl="4" indent="-330200" algn="l">
              <a:lnSpc>
                <a:spcPct val="115000"/>
              </a:lnSpc>
              <a:spcBef>
                <a:spcPts val="0"/>
              </a:spcBef>
              <a:spcAft>
                <a:spcPts val="0"/>
              </a:spcAft>
              <a:buSzPts val="1600"/>
              <a:buChar char="○"/>
              <a:defRPr sz="1600"/>
            </a:lvl5pPr>
            <a:lvl6pPr marL="2743200" lvl="5" indent="-330200" algn="l">
              <a:lnSpc>
                <a:spcPct val="115000"/>
              </a:lnSpc>
              <a:spcBef>
                <a:spcPts val="0"/>
              </a:spcBef>
              <a:spcAft>
                <a:spcPts val="0"/>
              </a:spcAft>
              <a:buSzPts val="1600"/>
              <a:buChar char="■"/>
              <a:defRPr sz="1600"/>
            </a:lvl6pPr>
            <a:lvl7pPr marL="3200400" lvl="6" indent="-330200" algn="l">
              <a:lnSpc>
                <a:spcPct val="115000"/>
              </a:lnSpc>
              <a:spcBef>
                <a:spcPts val="0"/>
              </a:spcBef>
              <a:spcAft>
                <a:spcPts val="0"/>
              </a:spcAft>
              <a:buSzPts val="1600"/>
              <a:buChar char="●"/>
              <a:defRPr sz="1600"/>
            </a:lvl7pPr>
            <a:lvl8pPr marL="3657600" lvl="7" indent="-330200" algn="l">
              <a:lnSpc>
                <a:spcPct val="115000"/>
              </a:lnSpc>
              <a:spcBef>
                <a:spcPts val="0"/>
              </a:spcBef>
              <a:spcAft>
                <a:spcPts val="0"/>
              </a:spcAft>
              <a:buSzPts val="1600"/>
              <a:buChar char="○"/>
              <a:defRPr sz="1600"/>
            </a:lvl8pPr>
            <a:lvl9pPr marL="4114800" lvl="8" indent="-330200" algn="l">
              <a:lnSpc>
                <a:spcPct val="115000"/>
              </a:lnSpc>
              <a:spcBef>
                <a:spcPts val="0"/>
              </a:spcBef>
              <a:spcAft>
                <a:spcPts val="0"/>
              </a:spcAft>
              <a:buSzPts val="1600"/>
              <a:buChar char="■"/>
              <a:defRPr sz="1600"/>
            </a:lvl9pPr>
          </a:lstStyle>
          <a:p>
            <a:endParaRPr/>
          </a:p>
        </p:txBody>
      </p:sp>
      <p:sp>
        <p:nvSpPr>
          <p:cNvPr id="47" name="Google Shape;47;g2ea716ab73c_1_125"/>
          <p:cNvSpPr txBox="1">
            <a:spLocks noGrp="1"/>
          </p:cNvSpPr>
          <p:nvPr>
            <p:ph type="body" idx="2"/>
          </p:nvPr>
        </p:nvSpPr>
        <p:spPr>
          <a:xfrm>
            <a:off x="6443200" y="1536633"/>
            <a:ext cx="5333100" cy="4555200"/>
          </a:xfrm>
          <a:prstGeom prst="rect">
            <a:avLst/>
          </a:prstGeom>
          <a:noFill/>
          <a:ln>
            <a:noFill/>
          </a:ln>
        </p:spPr>
        <p:txBody>
          <a:bodyPr spcFirstLastPara="1" wrap="square" lIns="121900" tIns="121900" rIns="121900" bIns="121900" anchor="t" anchorCtr="0">
            <a:normAutofit/>
          </a:bodyPr>
          <a:lstStyle>
            <a:lvl1pPr marL="457200" lvl="0" indent="-349250" algn="l">
              <a:lnSpc>
                <a:spcPct val="115000"/>
              </a:lnSpc>
              <a:spcBef>
                <a:spcPts val="0"/>
              </a:spcBef>
              <a:spcAft>
                <a:spcPts val="0"/>
              </a:spcAft>
              <a:buSzPts val="1900"/>
              <a:buChar char="●"/>
              <a:defRPr sz="1900"/>
            </a:lvl1pPr>
            <a:lvl2pPr marL="914400" lvl="1" indent="-330200" algn="l">
              <a:lnSpc>
                <a:spcPct val="115000"/>
              </a:lnSpc>
              <a:spcBef>
                <a:spcPts val="0"/>
              </a:spcBef>
              <a:spcAft>
                <a:spcPts val="0"/>
              </a:spcAft>
              <a:buSzPts val="1600"/>
              <a:buChar char="○"/>
              <a:defRPr sz="1600"/>
            </a:lvl2pPr>
            <a:lvl3pPr marL="1371600" lvl="2" indent="-330200" algn="l">
              <a:lnSpc>
                <a:spcPct val="115000"/>
              </a:lnSpc>
              <a:spcBef>
                <a:spcPts val="0"/>
              </a:spcBef>
              <a:spcAft>
                <a:spcPts val="0"/>
              </a:spcAft>
              <a:buSzPts val="1600"/>
              <a:buChar char="■"/>
              <a:defRPr sz="1600"/>
            </a:lvl3pPr>
            <a:lvl4pPr marL="1828800" lvl="3" indent="-330200" algn="l">
              <a:lnSpc>
                <a:spcPct val="115000"/>
              </a:lnSpc>
              <a:spcBef>
                <a:spcPts val="0"/>
              </a:spcBef>
              <a:spcAft>
                <a:spcPts val="0"/>
              </a:spcAft>
              <a:buSzPts val="1600"/>
              <a:buChar char="●"/>
              <a:defRPr sz="1600"/>
            </a:lvl4pPr>
            <a:lvl5pPr marL="2286000" lvl="4" indent="-330200" algn="l">
              <a:lnSpc>
                <a:spcPct val="115000"/>
              </a:lnSpc>
              <a:spcBef>
                <a:spcPts val="0"/>
              </a:spcBef>
              <a:spcAft>
                <a:spcPts val="0"/>
              </a:spcAft>
              <a:buSzPts val="1600"/>
              <a:buChar char="○"/>
              <a:defRPr sz="1600"/>
            </a:lvl5pPr>
            <a:lvl6pPr marL="2743200" lvl="5" indent="-330200" algn="l">
              <a:lnSpc>
                <a:spcPct val="115000"/>
              </a:lnSpc>
              <a:spcBef>
                <a:spcPts val="0"/>
              </a:spcBef>
              <a:spcAft>
                <a:spcPts val="0"/>
              </a:spcAft>
              <a:buSzPts val="1600"/>
              <a:buChar char="■"/>
              <a:defRPr sz="1600"/>
            </a:lvl6pPr>
            <a:lvl7pPr marL="3200400" lvl="6" indent="-330200" algn="l">
              <a:lnSpc>
                <a:spcPct val="115000"/>
              </a:lnSpc>
              <a:spcBef>
                <a:spcPts val="0"/>
              </a:spcBef>
              <a:spcAft>
                <a:spcPts val="0"/>
              </a:spcAft>
              <a:buSzPts val="1600"/>
              <a:buChar char="●"/>
              <a:defRPr sz="1600"/>
            </a:lvl7pPr>
            <a:lvl8pPr marL="3657600" lvl="7" indent="-330200" algn="l">
              <a:lnSpc>
                <a:spcPct val="115000"/>
              </a:lnSpc>
              <a:spcBef>
                <a:spcPts val="0"/>
              </a:spcBef>
              <a:spcAft>
                <a:spcPts val="0"/>
              </a:spcAft>
              <a:buSzPts val="1600"/>
              <a:buChar char="○"/>
              <a:defRPr sz="1600"/>
            </a:lvl8pPr>
            <a:lvl9pPr marL="4114800" lvl="8" indent="-330200" algn="l">
              <a:lnSpc>
                <a:spcPct val="115000"/>
              </a:lnSpc>
              <a:spcBef>
                <a:spcPts val="0"/>
              </a:spcBef>
              <a:spcAft>
                <a:spcPts val="0"/>
              </a:spcAft>
              <a:buSzPts val="1600"/>
              <a:buChar char="■"/>
              <a:defRPr sz="1600"/>
            </a:lvl9pPr>
          </a:lstStyle>
          <a:p>
            <a:endParaRPr/>
          </a:p>
        </p:txBody>
      </p:sp>
      <p:sp>
        <p:nvSpPr>
          <p:cNvPr id="48" name="Google Shape;48;g2ea716ab73c_1_125"/>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rm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g2ea716ab73c_1_130"/>
          <p:cNvSpPr txBox="1">
            <a:spLocks noGrp="1"/>
          </p:cNvSpPr>
          <p:nvPr>
            <p:ph type="title"/>
          </p:nvPr>
        </p:nvSpPr>
        <p:spPr>
          <a:xfrm>
            <a:off x="415600" y="593367"/>
            <a:ext cx="11360700" cy="763500"/>
          </a:xfrm>
          <a:prstGeom prst="rect">
            <a:avLst/>
          </a:prstGeom>
          <a:noFill/>
          <a:ln>
            <a:noFill/>
          </a:ln>
        </p:spPr>
        <p:txBody>
          <a:bodyPr spcFirstLastPara="1" wrap="square" lIns="121900" tIns="121900" rIns="121900" bIns="121900" anchor="t" anchorCtr="0">
            <a:normAutofit/>
          </a:bodyPr>
          <a:lstStyle>
            <a:lvl1pPr lvl="0" algn="l">
              <a:lnSpc>
                <a:spcPct val="100000"/>
              </a:lnSpc>
              <a:spcBef>
                <a:spcPts val="0"/>
              </a:spcBef>
              <a:spcAft>
                <a:spcPts val="0"/>
              </a:spcAft>
              <a:buSzPts val="3700"/>
              <a:buNone/>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a:endParaRPr/>
          </a:p>
        </p:txBody>
      </p:sp>
      <p:sp>
        <p:nvSpPr>
          <p:cNvPr id="51" name="Google Shape;51;g2ea716ab73c_1_130"/>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rm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52"/>
        <p:cNvGrpSpPr/>
        <p:nvPr/>
      </p:nvGrpSpPr>
      <p:grpSpPr>
        <a:xfrm>
          <a:off x="0" y="0"/>
          <a:ext cx="0" cy="0"/>
          <a:chOff x="0" y="0"/>
          <a:chExt cx="0" cy="0"/>
        </a:xfrm>
      </p:grpSpPr>
      <p:sp>
        <p:nvSpPr>
          <p:cNvPr id="53" name="Google Shape;53;g2ea716ab73c_1_133"/>
          <p:cNvSpPr txBox="1">
            <a:spLocks noGrp="1"/>
          </p:cNvSpPr>
          <p:nvPr>
            <p:ph type="title"/>
          </p:nvPr>
        </p:nvSpPr>
        <p:spPr>
          <a:xfrm>
            <a:off x="415600" y="740800"/>
            <a:ext cx="3744000" cy="1007700"/>
          </a:xfrm>
          <a:prstGeom prst="rect">
            <a:avLst/>
          </a:prstGeom>
          <a:noFill/>
          <a:ln>
            <a:noFill/>
          </a:ln>
        </p:spPr>
        <p:txBody>
          <a:bodyPr spcFirstLastPara="1" wrap="square" lIns="121900" tIns="121900" rIns="121900" bIns="121900" anchor="b" anchorCtr="0">
            <a:normAutofit/>
          </a:bodyPr>
          <a:lstStyle>
            <a:lvl1pPr lvl="0" algn="l">
              <a:lnSpc>
                <a:spcPct val="100000"/>
              </a:lnSpc>
              <a:spcBef>
                <a:spcPts val="0"/>
              </a:spcBef>
              <a:spcAft>
                <a:spcPts val="0"/>
              </a:spcAft>
              <a:buSzPts val="3200"/>
              <a:buNone/>
              <a:defRPr sz="3200"/>
            </a:lvl1pPr>
            <a:lvl2pPr lvl="1" algn="l">
              <a:lnSpc>
                <a:spcPct val="100000"/>
              </a:lnSpc>
              <a:spcBef>
                <a:spcPts val="0"/>
              </a:spcBef>
              <a:spcAft>
                <a:spcPts val="0"/>
              </a:spcAft>
              <a:buSzPts val="3200"/>
              <a:buNone/>
              <a:defRPr sz="3200"/>
            </a:lvl2pPr>
            <a:lvl3pPr lvl="2" algn="l">
              <a:lnSpc>
                <a:spcPct val="100000"/>
              </a:lnSpc>
              <a:spcBef>
                <a:spcPts val="0"/>
              </a:spcBef>
              <a:spcAft>
                <a:spcPts val="0"/>
              </a:spcAft>
              <a:buSzPts val="3200"/>
              <a:buNone/>
              <a:defRPr sz="3200"/>
            </a:lvl3pPr>
            <a:lvl4pPr lvl="3" algn="l">
              <a:lnSpc>
                <a:spcPct val="100000"/>
              </a:lnSpc>
              <a:spcBef>
                <a:spcPts val="0"/>
              </a:spcBef>
              <a:spcAft>
                <a:spcPts val="0"/>
              </a:spcAft>
              <a:buSzPts val="3200"/>
              <a:buNone/>
              <a:defRPr sz="3200"/>
            </a:lvl4pPr>
            <a:lvl5pPr lvl="4" algn="l">
              <a:lnSpc>
                <a:spcPct val="100000"/>
              </a:lnSpc>
              <a:spcBef>
                <a:spcPts val="0"/>
              </a:spcBef>
              <a:spcAft>
                <a:spcPts val="0"/>
              </a:spcAft>
              <a:buSzPts val="3200"/>
              <a:buNone/>
              <a:defRPr sz="3200"/>
            </a:lvl5pPr>
            <a:lvl6pPr lvl="5" algn="l">
              <a:lnSpc>
                <a:spcPct val="100000"/>
              </a:lnSpc>
              <a:spcBef>
                <a:spcPts val="0"/>
              </a:spcBef>
              <a:spcAft>
                <a:spcPts val="0"/>
              </a:spcAft>
              <a:buSzPts val="3200"/>
              <a:buNone/>
              <a:defRPr sz="3200"/>
            </a:lvl6pPr>
            <a:lvl7pPr lvl="6" algn="l">
              <a:lnSpc>
                <a:spcPct val="100000"/>
              </a:lnSpc>
              <a:spcBef>
                <a:spcPts val="0"/>
              </a:spcBef>
              <a:spcAft>
                <a:spcPts val="0"/>
              </a:spcAft>
              <a:buSzPts val="3200"/>
              <a:buNone/>
              <a:defRPr sz="3200"/>
            </a:lvl7pPr>
            <a:lvl8pPr lvl="7" algn="l">
              <a:lnSpc>
                <a:spcPct val="100000"/>
              </a:lnSpc>
              <a:spcBef>
                <a:spcPts val="0"/>
              </a:spcBef>
              <a:spcAft>
                <a:spcPts val="0"/>
              </a:spcAft>
              <a:buSzPts val="3200"/>
              <a:buNone/>
              <a:defRPr sz="3200"/>
            </a:lvl8pPr>
            <a:lvl9pPr lvl="8" algn="l">
              <a:lnSpc>
                <a:spcPct val="100000"/>
              </a:lnSpc>
              <a:spcBef>
                <a:spcPts val="0"/>
              </a:spcBef>
              <a:spcAft>
                <a:spcPts val="0"/>
              </a:spcAft>
              <a:buSzPts val="3200"/>
              <a:buNone/>
              <a:defRPr sz="3200"/>
            </a:lvl9pPr>
          </a:lstStyle>
          <a:p>
            <a:endParaRPr/>
          </a:p>
        </p:txBody>
      </p:sp>
      <p:sp>
        <p:nvSpPr>
          <p:cNvPr id="54" name="Google Shape;54;g2ea716ab73c_1_133"/>
          <p:cNvSpPr txBox="1">
            <a:spLocks noGrp="1"/>
          </p:cNvSpPr>
          <p:nvPr>
            <p:ph type="body" idx="1"/>
          </p:nvPr>
        </p:nvSpPr>
        <p:spPr>
          <a:xfrm>
            <a:off x="415600" y="1852800"/>
            <a:ext cx="3744000" cy="4239300"/>
          </a:xfrm>
          <a:prstGeom prst="rect">
            <a:avLst/>
          </a:prstGeom>
          <a:noFill/>
          <a:ln>
            <a:noFill/>
          </a:ln>
        </p:spPr>
        <p:txBody>
          <a:bodyPr spcFirstLastPara="1" wrap="square" lIns="121900" tIns="121900" rIns="121900" bIns="121900" anchor="t" anchorCtr="0">
            <a:normAutofit/>
          </a:bodyPr>
          <a:lstStyle>
            <a:lvl1pPr marL="457200" lvl="0" indent="-330200" algn="l">
              <a:lnSpc>
                <a:spcPct val="115000"/>
              </a:lnSpc>
              <a:spcBef>
                <a:spcPts val="0"/>
              </a:spcBef>
              <a:spcAft>
                <a:spcPts val="0"/>
              </a:spcAft>
              <a:buSzPts val="1600"/>
              <a:buChar char="●"/>
              <a:defRPr sz="1600"/>
            </a:lvl1pPr>
            <a:lvl2pPr marL="914400" lvl="1" indent="-330200" algn="l">
              <a:lnSpc>
                <a:spcPct val="115000"/>
              </a:lnSpc>
              <a:spcBef>
                <a:spcPts val="0"/>
              </a:spcBef>
              <a:spcAft>
                <a:spcPts val="0"/>
              </a:spcAft>
              <a:buSzPts val="1600"/>
              <a:buChar char="○"/>
              <a:defRPr sz="1600"/>
            </a:lvl2pPr>
            <a:lvl3pPr marL="1371600" lvl="2" indent="-330200" algn="l">
              <a:lnSpc>
                <a:spcPct val="115000"/>
              </a:lnSpc>
              <a:spcBef>
                <a:spcPts val="0"/>
              </a:spcBef>
              <a:spcAft>
                <a:spcPts val="0"/>
              </a:spcAft>
              <a:buSzPts val="1600"/>
              <a:buChar char="■"/>
              <a:defRPr sz="1600"/>
            </a:lvl3pPr>
            <a:lvl4pPr marL="1828800" lvl="3" indent="-330200" algn="l">
              <a:lnSpc>
                <a:spcPct val="115000"/>
              </a:lnSpc>
              <a:spcBef>
                <a:spcPts val="0"/>
              </a:spcBef>
              <a:spcAft>
                <a:spcPts val="0"/>
              </a:spcAft>
              <a:buSzPts val="1600"/>
              <a:buChar char="●"/>
              <a:defRPr sz="1600"/>
            </a:lvl4pPr>
            <a:lvl5pPr marL="2286000" lvl="4" indent="-330200" algn="l">
              <a:lnSpc>
                <a:spcPct val="115000"/>
              </a:lnSpc>
              <a:spcBef>
                <a:spcPts val="0"/>
              </a:spcBef>
              <a:spcAft>
                <a:spcPts val="0"/>
              </a:spcAft>
              <a:buSzPts val="1600"/>
              <a:buChar char="○"/>
              <a:defRPr sz="1600"/>
            </a:lvl5pPr>
            <a:lvl6pPr marL="2743200" lvl="5" indent="-330200" algn="l">
              <a:lnSpc>
                <a:spcPct val="115000"/>
              </a:lnSpc>
              <a:spcBef>
                <a:spcPts val="0"/>
              </a:spcBef>
              <a:spcAft>
                <a:spcPts val="0"/>
              </a:spcAft>
              <a:buSzPts val="1600"/>
              <a:buChar char="■"/>
              <a:defRPr sz="1600"/>
            </a:lvl6pPr>
            <a:lvl7pPr marL="3200400" lvl="6" indent="-330200" algn="l">
              <a:lnSpc>
                <a:spcPct val="115000"/>
              </a:lnSpc>
              <a:spcBef>
                <a:spcPts val="0"/>
              </a:spcBef>
              <a:spcAft>
                <a:spcPts val="0"/>
              </a:spcAft>
              <a:buSzPts val="1600"/>
              <a:buChar char="●"/>
              <a:defRPr sz="1600"/>
            </a:lvl7pPr>
            <a:lvl8pPr marL="3657600" lvl="7" indent="-330200" algn="l">
              <a:lnSpc>
                <a:spcPct val="115000"/>
              </a:lnSpc>
              <a:spcBef>
                <a:spcPts val="0"/>
              </a:spcBef>
              <a:spcAft>
                <a:spcPts val="0"/>
              </a:spcAft>
              <a:buSzPts val="1600"/>
              <a:buChar char="○"/>
              <a:defRPr sz="1600"/>
            </a:lvl8pPr>
            <a:lvl9pPr marL="4114800" lvl="8" indent="-330200" algn="l">
              <a:lnSpc>
                <a:spcPct val="115000"/>
              </a:lnSpc>
              <a:spcBef>
                <a:spcPts val="0"/>
              </a:spcBef>
              <a:spcAft>
                <a:spcPts val="0"/>
              </a:spcAft>
              <a:buSzPts val="1600"/>
              <a:buChar char="■"/>
              <a:defRPr sz="1600"/>
            </a:lvl9pPr>
          </a:lstStyle>
          <a:p>
            <a:endParaRPr/>
          </a:p>
        </p:txBody>
      </p:sp>
      <p:sp>
        <p:nvSpPr>
          <p:cNvPr id="55" name="Google Shape;55;g2ea716ab73c_1_133"/>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rm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9"/>
        <p:cNvGrpSpPr/>
        <p:nvPr/>
      </p:nvGrpSpPr>
      <p:grpSpPr>
        <a:xfrm>
          <a:off x="0" y="0"/>
          <a:ext cx="0" cy="0"/>
          <a:chOff x="0" y="0"/>
          <a:chExt cx="0" cy="0"/>
        </a:xfrm>
      </p:grpSpPr>
      <p:sp>
        <p:nvSpPr>
          <p:cNvPr id="10" name="Google Shape;10;g2ea716ab73c_1_110"/>
          <p:cNvSpPr txBox="1">
            <a:spLocks noGrp="1"/>
          </p:cNvSpPr>
          <p:nvPr>
            <p:ph type="title"/>
          </p:nvPr>
        </p:nvSpPr>
        <p:spPr>
          <a:xfrm>
            <a:off x="415600" y="593367"/>
            <a:ext cx="11360700" cy="763500"/>
          </a:xfrm>
          <a:prstGeom prst="rect">
            <a:avLst/>
          </a:prstGeom>
          <a:noFill/>
          <a:ln>
            <a:noFill/>
          </a:ln>
        </p:spPr>
        <p:txBody>
          <a:bodyPr spcFirstLastPara="1" wrap="square" lIns="121900" tIns="121900" rIns="121900" bIns="121900" anchor="t" anchorCtr="0">
            <a:normAutofit/>
          </a:bodyPr>
          <a:lstStyle>
            <a:lvl1pPr marR="0" lvl="0"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9pPr>
          </a:lstStyle>
          <a:p>
            <a:endParaRPr/>
          </a:p>
        </p:txBody>
      </p:sp>
      <p:sp>
        <p:nvSpPr>
          <p:cNvPr id="11" name="Google Shape;11;g2ea716ab73c_1_110"/>
          <p:cNvSpPr txBox="1">
            <a:spLocks noGrp="1"/>
          </p:cNvSpPr>
          <p:nvPr>
            <p:ph type="body" idx="1"/>
          </p:nvPr>
        </p:nvSpPr>
        <p:spPr>
          <a:xfrm>
            <a:off x="415600" y="1536633"/>
            <a:ext cx="11360700" cy="4555200"/>
          </a:xfrm>
          <a:prstGeom prst="rect">
            <a:avLst/>
          </a:prstGeom>
          <a:noFill/>
          <a:ln>
            <a:noFill/>
          </a:ln>
        </p:spPr>
        <p:txBody>
          <a:bodyPr spcFirstLastPara="1" wrap="square" lIns="121900" tIns="121900" rIns="121900" bIns="121900" anchor="t" anchorCtr="0">
            <a:normAutofit/>
          </a:bodyPr>
          <a:lstStyle>
            <a:lvl1pPr marL="457200" marR="0" lvl="0" indent="-381000" algn="l" rtl="0">
              <a:lnSpc>
                <a:spcPct val="115000"/>
              </a:lnSpc>
              <a:spcBef>
                <a:spcPts val="0"/>
              </a:spcBef>
              <a:spcAft>
                <a:spcPts val="0"/>
              </a:spcAft>
              <a:buClr>
                <a:schemeClr val="dk2"/>
              </a:buClr>
              <a:buSzPts val="2400"/>
              <a:buFont typeface="Arial"/>
              <a:buChar char="●"/>
              <a:defRPr sz="2400" b="0" i="0" u="none" strike="noStrike" cap="none">
                <a:solidFill>
                  <a:schemeClr val="dk2"/>
                </a:solidFill>
                <a:latin typeface="Arial"/>
                <a:ea typeface="Arial"/>
                <a:cs typeface="Arial"/>
                <a:sym typeface="Arial"/>
              </a:defRPr>
            </a:lvl1pPr>
            <a:lvl2pPr marL="914400" marR="0" lvl="1" indent="-349250" algn="l" rtl="0">
              <a:lnSpc>
                <a:spcPct val="115000"/>
              </a:lnSpc>
              <a:spcBef>
                <a:spcPts val="0"/>
              </a:spcBef>
              <a:spcAft>
                <a:spcPts val="0"/>
              </a:spcAft>
              <a:buClr>
                <a:schemeClr val="dk2"/>
              </a:buClr>
              <a:buSzPts val="1900"/>
              <a:buFont typeface="Arial"/>
              <a:buChar char="○"/>
              <a:defRPr sz="1900" b="0" i="0" u="none" strike="noStrike" cap="none">
                <a:solidFill>
                  <a:schemeClr val="dk2"/>
                </a:solidFill>
                <a:latin typeface="Arial"/>
                <a:ea typeface="Arial"/>
                <a:cs typeface="Arial"/>
                <a:sym typeface="Arial"/>
              </a:defRPr>
            </a:lvl2pPr>
            <a:lvl3pPr marL="1371600" marR="0" lvl="2" indent="-349250" algn="l" rtl="0">
              <a:lnSpc>
                <a:spcPct val="115000"/>
              </a:lnSpc>
              <a:spcBef>
                <a:spcPts val="0"/>
              </a:spcBef>
              <a:spcAft>
                <a:spcPts val="0"/>
              </a:spcAft>
              <a:buClr>
                <a:schemeClr val="dk2"/>
              </a:buClr>
              <a:buSzPts val="1900"/>
              <a:buFont typeface="Arial"/>
              <a:buChar char="■"/>
              <a:defRPr sz="1900" b="0" i="0" u="none" strike="noStrike" cap="none">
                <a:solidFill>
                  <a:schemeClr val="dk2"/>
                </a:solidFill>
                <a:latin typeface="Arial"/>
                <a:ea typeface="Arial"/>
                <a:cs typeface="Arial"/>
                <a:sym typeface="Arial"/>
              </a:defRPr>
            </a:lvl3pPr>
            <a:lvl4pPr marL="1828800" marR="0" lvl="3" indent="-349250" algn="l" rtl="0">
              <a:lnSpc>
                <a:spcPct val="115000"/>
              </a:lnSpc>
              <a:spcBef>
                <a:spcPts val="0"/>
              </a:spcBef>
              <a:spcAft>
                <a:spcPts val="0"/>
              </a:spcAft>
              <a:buClr>
                <a:schemeClr val="dk2"/>
              </a:buClr>
              <a:buSzPts val="1900"/>
              <a:buFont typeface="Arial"/>
              <a:buChar char="●"/>
              <a:defRPr sz="1900" b="0" i="0" u="none" strike="noStrike" cap="none">
                <a:solidFill>
                  <a:schemeClr val="dk2"/>
                </a:solidFill>
                <a:latin typeface="Arial"/>
                <a:ea typeface="Arial"/>
                <a:cs typeface="Arial"/>
                <a:sym typeface="Arial"/>
              </a:defRPr>
            </a:lvl4pPr>
            <a:lvl5pPr marL="2286000" marR="0" lvl="4" indent="-349250" algn="l" rtl="0">
              <a:lnSpc>
                <a:spcPct val="115000"/>
              </a:lnSpc>
              <a:spcBef>
                <a:spcPts val="0"/>
              </a:spcBef>
              <a:spcAft>
                <a:spcPts val="0"/>
              </a:spcAft>
              <a:buClr>
                <a:schemeClr val="dk2"/>
              </a:buClr>
              <a:buSzPts val="1900"/>
              <a:buFont typeface="Arial"/>
              <a:buChar char="○"/>
              <a:defRPr sz="1900" b="0" i="0" u="none" strike="noStrike" cap="none">
                <a:solidFill>
                  <a:schemeClr val="dk2"/>
                </a:solidFill>
                <a:latin typeface="Arial"/>
                <a:ea typeface="Arial"/>
                <a:cs typeface="Arial"/>
                <a:sym typeface="Arial"/>
              </a:defRPr>
            </a:lvl5pPr>
            <a:lvl6pPr marL="2743200" marR="0" lvl="5" indent="-349250" algn="l" rtl="0">
              <a:lnSpc>
                <a:spcPct val="115000"/>
              </a:lnSpc>
              <a:spcBef>
                <a:spcPts val="0"/>
              </a:spcBef>
              <a:spcAft>
                <a:spcPts val="0"/>
              </a:spcAft>
              <a:buClr>
                <a:schemeClr val="dk2"/>
              </a:buClr>
              <a:buSzPts val="1900"/>
              <a:buFont typeface="Arial"/>
              <a:buChar char="■"/>
              <a:defRPr sz="1900" b="0" i="0" u="none" strike="noStrike" cap="none">
                <a:solidFill>
                  <a:schemeClr val="dk2"/>
                </a:solidFill>
                <a:latin typeface="Arial"/>
                <a:ea typeface="Arial"/>
                <a:cs typeface="Arial"/>
                <a:sym typeface="Arial"/>
              </a:defRPr>
            </a:lvl6pPr>
            <a:lvl7pPr marL="3200400" marR="0" lvl="6" indent="-349250" algn="l" rtl="0">
              <a:lnSpc>
                <a:spcPct val="115000"/>
              </a:lnSpc>
              <a:spcBef>
                <a:spcPts val="0"/>
              </a:spcBef>
              <a:spcAft>
                <a:spcPts val="0"/>
              </a:spcAft>
              <a:buClr>
                <a:schemeClr val="dk2"/>
              </a:buClr>
              <a:buSzPts val="1900"/>
              <a:buFont typeface="Arial"/>
              <a:buChar char="●"/>
              <a:defRPr sz="1900" b="0" i="0" u="none" strike="noStrike" cap="none">
                <a:solidFill>
                  <a:schemeClr val="dk2"/>
                </a:solidFill>
                <a:latin typeface="Arial"/>
                <a:ea typeface="Arial"/>
                <a:cs typeface="Arial"/>
                <a:sym typeface="Arial"/>
              </a:defRPr>
            </a:lvl7pPr>
            <a:lvl8pPr marL="3657600" marR="0" lvl="7" indent="-349250" algn="l" rtl="0">
              <a:lnSpc>
                <a:spcPct val="115000"/>
              </a:lnSpc>
              <a:spcBef>
                <a:spcPts val="0"/>
              </a:spcBef>
              <a:spcAft>
                <a:spcPts val="0"/>
              </a:spcAft>
              <a:buClr>
                <a:schemeClr val="dk2"/>
              </a:buClr>
              <a:buSzPts val="1900"/>
              <a:buFont typeface="Arial"/>
              <a:buChar char="○"/>
              <a:defRPr sz="1900" b="0" i="0" u="none" strike="noStrike" cap="none">
                <a:solidFill>
                  <a:schemeClr val="dk2"/>
                </a:solidFill>
                <a:latin typeface="Arial"/>
                <a:ea typeface="Arial"/>
                <a:cs typeface="Arial"/>
                <a:sym typeface="Arial"/>
              </a:defRPr>
            </a:lvl8pPr>
            <a:lvl9pPr marL="4114800" marR="0" lvl="8" indent="-349250" algn="l" rtl="0">
              <a:lnSpc>
                <a:spcPct val="115000"/>
              </a:lnSpc>
              <a:spcBef>
                <a:spcPts val="0"/>
              </a:spcBef>
              <a:spcAft>
                <a:spcPts val="0"/>
              </a:spcAft>
              <a:buClr>
                <a:schemeClr val="dk2"/>
              </a:buClr>
              <a:buSzPts val="1900"/>
              <a:buFont typeface="Arial"/>
              <a:buChar char="■"/>
              <a:defRPr sz="1900" b="0" i="0" u="none" strike="noStrike" cap="none">
                <a:solidFill>
                  <a:schemeClr val="dk2"/>
                </a:solidFill>
                <a:latin typeface="Arial"/>
                <a:ea typeface="Arial"/>
                <a:cs typeface="Arial"/>
                <a:sym typeface="Arial"/>
              </a:defRPr>
            </a:lvl9pPr>
          </a:lstStyle>
          <a:p>
            <a:endParaRPr/>
          </a:p>
        </p:txBody>
      </p:sp>
      <p:sp>
        <p:nvSpPr>
          <p:cNvPr id="12" name="Google Shape;12;g2ea716ab73c_1_110"/>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rmAutofit/>
          </a:bodyPr>
          <a:lstStyle>
            <a:lvl1pPr marL="0" marR="0" lvl="0"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MX"/>
              <a:t>‹Nº›</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10.pn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13.png"/></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13.png"/></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13.png"/></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13.png"/></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13.png"/></Relationships>
</file>

<file path=ppt/slides/_rels/slide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13.png"/></Relationships>
</file>

<file path=ppt/slides/_rels/slide2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13.png"/></Relationships>
</file>

<file path=ppt/slides/_rels/slide2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13.png"/></Relationships>
</file>

<file path=ppt/slides/_rels/slide3.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3.png"/><Relationship Id="rId4" Type="http://schemas.openxmlformats.org/officeDocument/2006/relationships/image" Target="../media/image14.png"/></Relationships>
</file>

<file path=ppt/slides/_rels/slide3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13.png"/></Relationships>
</file>

<file path=ppt/slides/_rels/slide3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13.png"/></Relationships>
</file>

<file path=ppt/slides/_rels/slide3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13.png"/></Relationships>
</file>

<file path=ppt/slides/_rels/slide3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3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13.png"/></Relationships>
</file>

<file path=ppt/slides/_rels/slide3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13.png"/></Relationships>
</file>

<file path=ppt/slides/_rels/slide3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13.png"/></Relationships>
</file>

<file path=ppt/slides/_rels/slide3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13.png"/></Relationships>
</file>

<file path=ppt/slides/_rels/slide3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3.png"/></Relationships>
</file>

<file path=ppt/slides/_rels/slide39.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7.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3.pn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3.png"/></Relationships>
</file>

<file path=ppt/slides/_rels/slide40.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40.xml"/><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10.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2"/>
        <p:cNvGrpSpPr/>
        <p:nvPr/>
      </p:nvGrpSpPr>
      <p:grpSpPr>
        <a:xfrm>
          <a:off x="0" y="0"/>
          <a:ext cx="0" cy="0"/>
          <a:chOff x="0" y="0"/>
          <a:chExt cx="0" cy="0"/>
        </a:xfrm>
      </p:grpSpPr>
      <p:sp>
        <p:nvSpPr>
          <p:cNvPr id="93" name="Google Shape;93;g2ea716ab73c_1_209"/>
          <p:cNvSpPr/>
          <p:nvPr/>
        </p:nvSpPr>
        <p:spPr>
          <a:xfrm>
            <a:off x="7006000" y="1621599"/>
            <a:ext cx="5190900" cy="4419277"/>
          </a:xfrm>
          <a:prstGeom prst="rect">
            <a:avLst/>
          </a:prstGeom>
          <a:solidFill>
            <a:srgbClr val="FFB71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 name="Google Shape;94;g2ea716ab73c_1_209"/>
          <p:cNvSpPr txBox="1"/>
          <p:nvPr/>
        </p:nvSpPr>
        <p:spPr>
          <a:xfrm>
            <a:off x="7678275" y="1966809"/>
            <a:ext cx="4419600" cy="12006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2400"/>
              <a:buFont typeface="Arial"/>
              <a:buNone/>
            </a:pPr>
            <a:r>
              <a:rPr lang="es-MX" sz="2400" b="1" i="0" u="none" strike="noStrike" cap="none">
                <a:solidFill>
                  <a:schemeClr val="dk1"/>
                </a:solidFill>
                <a:latin typeface="Arial"/>
                <a:ea typeface="Arial"/>
                <a:cs typeface="Arial"/>
                <a:sym typeface="Arial"/>
              </a:rPr>
              <a:t>ChatBotVerisure: Asistente Virtual para Atención  Colaboradores</a:t>
            </a:r>
            <a:endParaRPr sz="2400" b="1" i="0" u="none" strike="noStrike" cap="none">
              <a:solidFill>
                <a:srgbClr val="000000"/>
              </a:solidFill>
              <a:latin typeface="Arial"/>
              <a:ea typeface="Arial"/>
              <a:cs typeface="Arial"/>
              <a:sym typeface="Arial"/>
            </a:endParaRPr>
          </a:p>
        </p:txBody>
      </p:sp>
      <p:sp>
        <p:nvSpPr>
          <p:cNvPr id="95" name="Google Shape;95;g2ea716ab73c_1_209"/>
          <p:cNvSpPr/>
          <p:nvPr/>
        </p:nvSpPr>
        <p:spPr>
          <a:xfrm>
            <a:off x="7293950" y="2409450"/>
            <a:ext cx="322800" cy="315300"/>
          </a:xfrm>
          <a:prstGeom prst="rect">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 name="Google Shape;96;g2ea716ab73c_1_209"/>
          <p:cNvSpPr/>
          <p:nvPr/>
        </p:nvSpPr>
        <p:spPr>
          <a:xfrm>
            <a:off x="7358650" y="3712375"/>
            <a:ext cx="4602300" cy="20100"/>
          </a:xfrm>
          <a:prstGeom prst="rect">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97" name="Google Shape;97;g2ea716ab73c_1_209"/>
          <p:cNvPicPr preferRelativeResize="0"/>
          <p:nvPr/>
        </p:nvPicPr>
        <p:blipFill rotWithShape="1">
          <a:blip r:embed="rId4">
            <a:alphaModFix/>
          </a:blip>
          <a:srcRect/>
          <a:stretch/>
        </p:blipFill>
        <p:spPr>
          <a:xfrm>
            <a:off x="8143447" y="3879101"/>
            <a:ext cx="3032705" cy="1944150"/>
          </a:xfrm>
          <a:prstGeom prst="rect">
            <a:avLst/>
          </a:prstGeom>
          <a:noFill/>
          <a:ln>
            <a:noFill/>
          </a:ln>
        </p:spPr>
      </p:pic>
      <p:pic>
        <p:nvPicPr>
          <p:cNvPr id="98" name="Google Shape;98;g2ea716ab73c_1_209"/>
          <p:cNvPicPr preferRelativeResize="0"/>
          <p:nvPr/>
        </p:nvPicPr>
        <p:blipFill rotWithShape="1">
          <a:blip r:embed="rId5">
            <a:alphaModFix/>
          </a:blip>
          <a:srcRect/>
          <a:stretch/>
        </p:blipFill>
        <p:spPr>
          <a:xfrm>
            <a:off x="632451" y="605386"/>
            <a:ext cx="5044449" cy="1016213"/>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g30871a23932_0_26"/>
          <p:cNvSpPr txBox="1">
            <a:spLocks noGrp="1"/>
          </p:cNvSpPr>
          <p:nvPr>
            <p:ph type="body" idx="1"/>
          </p:nvPr>
        </p:nvSpPr>
        <p:spPr>
          <a:xfrm>
            <a:off x="6510857" y="405838"/>
            <a:ext cx="4916700" cy="469800"/>
          </a:xfrm>
          <a:prstGeom prst="rect">
            <a:avLst/>
          </a:prstGeom>
          <a:noFill/>
          <a:ln>
            <a:noFill/>
          </a:ln>
        </p:spPr>
        <p:txBody>
          <a:bodyPr spcFirstLastPara="1" wrap="square" lIns="91425" tIns="45700" rIns="91425" bIns="45700" anchor="t" anchorCtr="0">
            <a:noAutofit/>
          </a:bodyPr>
          <a:lstStyle/>
          <a:p>
            <a:pPr marL="0" lvl="0" indent="0" algn="r" rtl="0">
              <a:lnSpc>
                <a:spcPct val="90000"/>
              </a:lnSpc>
              <a:spcBef>
                <a:spcPts val="1000"/>
              </a:spcBef>
              <a:spcAft>
                <a:spcPts val="0"/>
              </a:spcAft>
              <a:buSzPts val="3200"/>
              <a:buNone/>
            </a:pPr>
            <a:r>
              <a:rPr lang="es-MX"/>
              <a:t>MODELO DE DATOS</a:t>
            </a:r>
            <a:endParaRPr/>
          </a:p>
        </p:txBody>
      </p:sp>
      <p:pic>
        <p:nvPicPr>
          <p:cNvPr id="204" name="Google Shape;204;g30871a23932_0_26"/>
          <p:cNvPicPr preferRelativeResize="0"/>
          <p:nvPr/>
        </p:nvPicPr>
        <p:blipFill rotWithShape="1">
          <a:blip r:embed="rId3">
            <a:alphaModFix/>
          </a:blip>
          <a:srcRect/>
          <a:stretch/>
        </p:blipFill>
        <p:spPr>
          <a:xfrm>
            <a:off x="96800" y="183100"/>
            <a:ext cx="915300" cy="915300"/>
          </a:xfrm>
          <a:prstGeom prst="ellipse">
            <a:avLst/>
          </a:prstGeom>
          <a:noFill/>
          <a:ln>
            <a:noFill/>
          </a:ln>
        </p:spPr>
      </p:pic>
      <p:pic>
        <p:nvPicPr>
          <p:cNvPr id="205" name="Google Shape;205;g30871a23932_0_26"/>
          <p:cNvPicPr preferRelativeResize="0"/>
          <p:nvPr/>
        </p:nvPicPr>
        <p:blipFill rotWithShape="1">
          <a:blip r:embed="rId4">
            <a:alphaModFix/>
          </a:blip>
          <a:srcRect t="27653" b="-4217"/>
          <a:stretch/>
        </p:blipFill>
        <p:spPr>
          <a:xfrm>
            <a:off x="1537375" y="1340800"/>
            <a:ext cx="9926999" cy="4176401"/>
          </a:xfrm>
          <a:prstGeom prst="rect">
            <a:avLst/>
          </a:prstGeom>
          <a:noFill/>
          <a:ln>
            <a:noFill/>
          </a:ln>
        </p:spPr>
      </p:pic>
      <p:sp>
        <p:nvSpPr>
          <p:cNvPr id="206" name="Google Shape;206;g30871a23932_0_26"/>
          <p:cNvSpPr txBox="1"/>
          <p:nvPr/>
        </p:nvSpPr>
        <p:spPr>
          <a:xfrm>
            <a:off x="1391316" y="6135739"/>
            <a:ext cx="2256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MX" sz="1400" b="0" i="0" u="none" strike="noStrike" cap="none">
                <a:solidFill>
                  <a:srgbClr val="000000"/>
                </a:solidFill>
                <a:latin typeface="Arial"/>
                <a:ea typeface="Arial"/>
                <a:cs typeface="Arial"/>
                <a:sym typeface="Arial"/>
              </a:rPr>
              <a:t>9</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g2f4b472474a_1_34"/>
          <p:cNvSpPr/>
          <p:nvPr/>
        </p:nvSpPr>
        <p:spPr>
          <a:xfrm>
            <a:off x="137600" y="230650"/>
            <a:ext cx="833700" cy="820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13" name="Google Shape;213;g2f4b472474a_1_34"/>
          <p:cNvPicPr preferRelativeResize="0"/>
          <p:nvPr/>
        </p:nvPicPr>
        <p:blipFill rotWithShape="1">
          <a:blip r:embed="rId3">
            <a:alphaModFix/>
          </a:blip>
          <a:srcRect/>
          <a:stretch/>
        </p:blipFill>
        <p:spPr>
          <a:xfrm>
            <a:off x="96800" y="183100"/>
            <a:ext cx="915300" cy="915300"/>
          </a:xfrm>
          <a:prstGeom prst="ellipse">
            <a:avLst/>
          </a:prstGeom>
          <a:noFill/>
          <a:ln>
            <a:noFill/>
          </a:ln>
        </p:spPr>
      </p:pic>
      <p:sp>
        <p:nvSpPr>
          <p:cNvPr id="214" name="Google Shape;214;g2f4b472474a_1_34"/>
          <p:cNvSpPr txBox="1">
            <a:spLocks noGrp="1"/>
          </p:cNvSpPr>
          <p:nvPr>
            <p:ph type="body" idx="1"/>
          </p:nvPr>
        </p:nvSpPr>
        <p:spPr>
          <a:xfrm>
            <a:off x="5432498" y="405850"/>
            <a:ext cx="5995200" cy="469800"/>
          </a:xfrm>
          <a:prstGeom prst="rect">
            <a:avLst/>
          </a:prstGeom>
          <a:noFill/>
          <a:ln>
            <a:noFill/>
          </a:ln>
        </p:spPr>
        <p:txBody>
          <a:bodyPr spcFirstLastPara="1" wrap="square" lIns="91425" tIns="45700" rIns="91425" bIns="45700" anchor="t" anchorCtr="0">
            <a:noAutofit/>
          </a:bodyPr>
          <a:lstStyle/>
          <a:p>
            <a:pPr marL="0" lvl="0" indent="0" algn="r" rtl="0">
              <a:lnSpc>
                <a:spcPct val="90000"/>
              </a:lnSpc>
              <a:spcBef>
                <a:spcPts val="1000"/>
              </a:spcBef>
              <a:spcAft>
                <a:spcPts val="0"/>
              </a:spcAft>
              <a:buSzPts val="3200"/>
              <a:buNone/>
            </a:pPr>
            <a:r>
              <a:rPr lang="es-MX"/>
              <a:t>METODOLOGÍA</a:t>
            </a:r>
            <a:endParaRPr/>
          </a:p>
          <a:p>
            <a:pPr marL="0" lvl="0" indent="0" algn="ctr" rtl="0">
              <a:lnSpc>
                <a:spcPct val="90000"/>
              </a:lnSpc>
              <a:spcBef>
                <a:spcPts val="1000"/>
              </a:spcBef>
              <a:spcAft>
                <a:spcPts val="0"/>
              </a:spcAft>
              <a:buSzPts val="3200"/>
              <a:buNone/>
            </a:pPr>
            <a:endParaRPr/>
          </a:p>
        </p:txBody>
      </p:sp>
      <p:pic>
        <p:nvPicPr>
          <p:cNvPr id="215" name="Google Shape;215;g2f4b472474a_1_34"/>
          <p:cNvPicPr preferRelativeResize="0"/>
          <p:nvPr/>
        </p:nvPicPr>
        <p:blipFill rotWithShape="1">
          <a:blip r:embed="rId4">
            <a:alphaModFix/>
          </a:blip>
          <a:srcRect/>
          <a:stretch/>
        </p:blipFill>
        <p:spPr>
          <a:xfrm>
            <a:off x="2796772" y="1334178"/>
            <a:ext cx="427431" cy="427431"/>
          </a:xfrm>
          <a:prstGeom prst="rect">
            <a:avLst/>
          </a:prstGeom>
          <a:noFill/>
          <a:ln>
            <a:noFill/>
          </a:ln>
        </p:spPr>
      </p:pic>
      <p:sp>
        <p:nvSpPr>
          <p:cNvPr id="216" name="Google Shape;216;g2f4b472474a_1_34"/>
          <p:cNvSpPr txBox="1"/>
          <p:nvPr/>
        </p:nvSpPr>
        <p:spPr>
          <a:xfrm>
            <a:off x="2094449" y="1826902"/>
            <a:ext cx="1921200" cy="540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1455"/>
              <a:buFont typeface="Arial"/>
              <a:buNone/>
            </a:pPr>
            <a:r>
              <a:rPr lang="es-MX" sz="1455" b="1" i="0" u="none" strike="noStrike" cap="none">
                <a:solidFill>
                  <a:srgbClr val="FFFFFF"/>
                </a:solidFill>
                <a:latin typeface="Arial"/>
                <a:ea typeface="Arial"/>
                <a:cs typeface="Arial"/>
                <a:sym typeface="Arial"/>
              </a:rPr>
              <a:t>ACOMPAÑAMIENTO</a:t>
            </a:r>
            <a:endParaRPr sz="1400" b="0" i="0" u="none" strike="noStrike" cap="none">
              <a:solidFill>
                <a:srgbClr val="000000"/>
              </a:solidFill>
              <a:latin typeface="Arial"/>
              <a:ea typeface="Arial"/>
              <a:cs typeface="Arial"/>
              <a:sym typeface="Arial"/>
            </a:endParaRPr>
          </a:p>
        </p:txBody>
      </p:sp>
      <p:pic>
        <p:nvPicPr>
          <p:cNvPr id="217" name="Google Shape;217;g2f4b472474a_1_34"/>
          <p:cNvPicPr preferRelativeResize="0"/>
          <p:nvPr/>
        </p:nvPicPr>
        <p:blipFill rotWithShape="1">
          <a:blip r:embed="rId5">
            <a:alphaModFix/>
          </a:blip>
          <a:srcRect/>
          <a:stretch/>
        </p:blipFill>
        <p:spPr>
          <a:xfrm>
            <a:off x="1491200" y="910301"/>
            <a:ext cx="10558874" cy="5279424"/>
          </a:xfrm>
          <a:prstGeom prst="rect">
            <a:avLst/>
          </a:prstGeom>
          <a:noFill/>
          <a:ln>
            <a:noFill/>
          </a:ln>
        </p:spPr>
      </p:pic>
      <p:sp>
        <p:nvSpPr>
          <p:cNvPr id="218" name="Google Shape;218;g2f4b472474a_1_34"/>
          <p:cNvSpPr txBox="1"/>
          <p:nvPr/>
        </p:nvSpPr>
        <p:spPr>
          <a:xfrm>
            <a:off x="1391324" y="6135750"/>
            <a:ext cx="4275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MX" sz="1400" b="0" i="0" u="none" strike="noStrike" cap="none">
                <a:solidFill>
                  <a:srgbClr val="000000"/>
                </a:solidFill>
                <a:latin typeface="Arial"/>
                <a:ea typeface="Arial"/>
                <a:cs typeface="Arial"/>
                <a:sym typeface="Arial"/>
              </a:rPr>
              <a:t>10</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g2f4b472474a_1_43"/>
          <p:cNvSpPr/>
          <p:nvPr/>
        </p:nvSpPr>
        <p:spPr>
          <a:xfrm>
            <a:off x="137600" y="230650"/>
            <a:ext cx="833700" cy="820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25" name="Google Shape;225;g2f4b472474a_1_43"/>
          <p:cNvPicPr preferRelativeResize="0"/>
          <p:nvPr/>
        </p:nvPicPr>
        <p:blipFill rotWithShape="1">
          <a:blip r:embed="rId3">
            <a:alphaModFix/>
          </a:blip>
          <a:srcRect/>
          <a:stretch/>
        </p:blipFill>
        <p:spPr>
          <a:xfrm>
            <a:off x="96800" y="183100"/>
            <a:ext cx="915300" cy="915300"/>
          </a:xfrm>
          <a:prstGeom prst="ellipse">
            <a:avLst/>
          </a:prstGeom>
          <a:noFill/>
          <a:ln>
            <a:noFill/>
          </a:ln>
        </p:spPr>
      </p:pic>
      <p:sp>
        <p:nvSpPr>
          <p:cNvPr id="226" name="Google Shape;226;g2f4b472474a_1_43"/>
          <p:cNvSpPr txBox="1">
            <a:spLocks noGrp="1"/>
          </p:cNvSpPr>
          <p:nvPr>
            <p:ph type="body" idx="1"/>
          </p:nvPr>
        </p:nvSpPr>
        <p:spPr>
          <a:xfrm>
            <a:off x="5432498" y="405850"/>
            <a:ext cx="5995200" cy="469800"/>
          </a:xfrm>
          <a:prstGeom prst="rect">
            <a:avLst/>
          </a:prstGeom>
          <a:noFill/>
          <a:ln>
            <a:noFill/>
          </a:ln>
        </p:spPr>
        <p:txBody>
          <a:bodyPr spcFirstLastPara="1" wrap="square" lIns="91425" tIns="45700" rIns="91425" bIns="45700" anchor="t" anchorCtr="0">
            <a:noAutofit/>
          </a:bodyPr>
          <a:lstStyle/>
          <a:p>
            <a:pPr marL="0" lvl="0" indent="0" algn="r" rtl="0">
              <a:lnSpc>
                <a:spcPct val="90000"/>
              </a:lnSpc>
              <a:spcBef>
                <a:spcPts val="1000"/>
              </a:spcBef>
              <a:spcAft>
                <a:spcPts val="0"/>
              </a:spcAft>
              <a:buSzPts val="3200"/>
              <a:buNone/>
            </a:pPr>
            <a:r>
              <a:rPr lang="es-MX"/>
              <a:t>EVIDENCIAS</a:t>
            </a:r>
            <a:endParaRPr/>
          </a:p>
          <a:p>
            <a:pPr marL="0" lvl="0" indent="0" algn="ctr" rtl="0">
              <a:lnSpc>
                <a:spcPct val="90000"/>
              </a:lnSpc>
              <a:spcBef>
                <a:spcPts val="1000"/>
              </a:spcBef>
              <a:spcAft>
                <a:spcPts val="0"/>
              </a:spcAft>
              <a:buSzPts val="3200"/>
              <a:buNone/>
            </a:pPr>
            <a:endParaRPr/>
          </a:p>
        </p:txBody>
      </p:sp>
      <p:pic>
        <p:nvPicPr>
          <p:cNvPr id="227" name="Google Shape;227;g2f4b472474a_1_43"/>
          <p:cNvPicPr preferRelativeResize="0"/>
          <p:nvPr/>
        </p:nvPicPr>
        <p:blipFill rotWithShape="1">
          <a:blip r:embed="rId4">
            <a:alphaModFix/>
          </a:blip>
          <a:srcRect/>
          <a:stretch/>
        </p:blipFill>
        <p:spPr>
          <a:xfrm>
            <a:off x="2796772" y="1334178"/>
            <a:ext cx="427431" cy="427431"/>
          </a:xfrm>
          <a:prstGeom prst="rect">
            <a:avLst/>
          </a:prstGeom>
          <a:noFill/>
          <a:ln>
            <a:noFill/>
          </a:ln>
        </p:spPr>
      </p:pic>
      <p:sp>
        <p:nvSpPr>
          <p:cNvPr id="228" name="Google Shape;228;g2f4b472474a_1_43"/>
          <p:cNvSpPr txBox="1"/>
          <p:nvPr/>
        </p:nvSpPr>
        <p:spPr>
          <a:xfrm>
            <a:off x="2094449" y="1826902"/>
            <a:ext cx="1921200" cy="540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1455"/>
              <a:buFont typeface="Arial"/>
              <a:buNone/>
            </a:pPr>
            <a:r>
              <a:rPr lang="es-MX" sz="1455" b="1" i="0" u="none" strike="noStrike" cap="none">
                <a:solidFill>
                  <a:srgbClr val="FFFFFF"/>
                </a:solidFill>
                <a:latin typeface="Arial"/>
                <a:ea typeface="Arial"/>
                <a:cs typeface="Arial"/>
                <a:sym typeface="Arial"/>
              </a:rPr>
              <a:t>ACOMPAÑAMIENTO</a:t>
            </a:r>
            <a:endParaRPr sz="1400" b="0" i="0" u="none" strike="noStrike" cap="none">
              <a:solidFill>
                <a:srgbClr val="000000"/>
              </a:solidFill>
              <a:latin typeface="Arial"/>
              <a:ea typeface="Arial"/>
              <a:cs typeface="Arial"/>
              <a:sym typeface="Arial"/>
            </a:endParaRPr>
          </a:p>
        </p:txBody>
      </p:sp>
      <p:sp>
        <p:nvSpPr>
          <p:cNvPr id="229" name="Google Shape;229;g2f4b472474a_1_43"/>
          <p:cNvSpPr/>
          <p:nvPr/>
        </p:nvSpPr>
        <p:spPr>
          <a:xfrm>
            <a:off x="1647275" y="1966075"/>
            <a:ext cx="2594100" cy="1112700"/>
          </a:xfrm>
          <a:prstGeom prst="roundRect">
            <a:avLst>
              <a:gd name="adj" fmla="val 16667"/>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s-MX" sz="1400" b="1" i="0" u="none" strike="noStrike" cap="none">
                <a:solidFill>
                  <a:srgbClr val="000000"/>
                </a:solidFill>
                <a:latin typeface="Arial"/>
                <a:ea typeface="Arial"/>
                <a:cs typeface="Arial"/>
                <a:sym typeface="Arial"/>
              </a:rPr>
              <a:t>Definición proyecto APT</a:t>
            </a:r>
            <a:endParaRPr sz="1400" b="1" i="0" u="none" strike="noStrike" cap="none">
              <a:solidFill>
                <a:srgbClr val="000000"/>
              </a:solidFill>
              <a:latin typeface="Arial"/>
              <a:ea typeface="Arial"/>
              <a:cs typeface="Arial"/>
              <a:sym typeface="Arial"/>
            </a:endParaRPr>
          </a:p>
        </p:txBody>
      </p:sp>
      <p:sp>
        <p:nvSpPr>
          <p:cNvPr id="230" name="Google Shape;230;g2f4b472474a_1_43"/>
          <p:cNvSpPr/>
          <p:nvPr/>
        </p:nvSpPr>
        <p:spPr>
          <a:xfrm>
            <a:off x="4938400" y="1966063"/>
            <a:ext cx="2594100" cy="1112700"/>
          </a:xfrm>
          <a:prstGeom prst="roundRect">
            <a:avLst>
              <a:gd name="adj" fmla="val 16667"/>
            </a:avLst>
          </a:prstGeom>
          <a:solidFill>
            <a:srgbClr val="CC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s-MX" sz="1400" b="1" i="0" u="none" strike="noStrike" cap="none">
                <a:solidFill>
                  <a:srgbClr val="000000"/>
                </a:solidFill>
                <a:latin typeface="Arial"/>
                <a:ea typeface="Arial"/>
                <a:cs typeface="Arial"/>
                <a:sym typeface="Arial"/>
              </a:rPr>
              <a:t>Arquitectura</a:t>
            </a:r>
            <a:endParaRPr sz="1400" b="1" i="0" u="none" strike="noStrike" cap="none">
              <a:solidFill>
                <a:srgbClr val="000000"/>
              </a:solidFill>
              <a:latin typeface="Arial"/>
              <a:ea typeface="Arial"/>
              <a:cs typeface="Arial"/>
              <a:sym typeface="Arial"/>
            </a:endParaRPr>
          </a:p>
        </p:txBody>
      </p:sp>
      <p:sp>
        <p:nvSpPr>
          <p:cNvPr id="231" name="Google Shape;231;g2f4b472474a_1_43"/>
          <p:cNvSpPr/>
          <p:nvPr/>
        </p:nvSpPr>
        <p:spPr>
          <a:xfrm>
            <a:off x="8229525" y="1983590"/>
            <a:ext cx="2594100" cy="1112700"/>
          </a:xfrm>
          <a:prstGeom prst="roundRect">
            <a:avLst>
              <a:gd name="adj" fmla="val 16667"/>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s-MX" sz="1400" b="1" i="0" u="none" strike="noStrike" cap="none">
                <a:solidFill>
                  <a:srgbClr val="000000"/>
                </a:solidFill>
                <a:latin typeface="Arial"/>
                <a:ea typeface="Arial"/>
                <a:cs typeface="Arial"/>
                <a:sym typeface="Arial"/>
              </a:rPr>
              <a:t>Product Backlog</a:t>
            </a:r>
            <a:endParaRPr sz="1400" b="1" i="0" u="none" strike="noStrike" cap="none">
              <a:solidFill>
                <a:srgbClr val="000000"/>
              </a:solidFill>
              <a:latin typeface="Arial"/>
              <a:ea typeface="Arial"/>
              <a:cs typeface="Arial"/>
              <a:sym typeface="Arial"/>
            </a:endParaRPr>
          </a:p>
        </p:txBody>
      </p:sp>
      <p:sp>
        <p:nvSpPr>
          <p:cNvPr id="232" name="Google Shape;232;g2f4b472474a_1_43"/>
          <p:cNvSpPr/>
          <p:nvPr/>
        </p:nvSpPr>
        <p:spPr>
          <a:xfrm>
            <a:off x="1647275" y="4237075"/>
            <a:ext cx="2594100" cy="1112700"/>
          </a:xfrm>
          <a:prstGeom prst="roundRect">
            <a:avLst>
              <a:gd name="adj" fmla="val 16667"/>
            </a:avLst>
          </a:prstGeom>
          <a:solidFill>
            <a:srgbClr val="CC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s-MX" sz="1400" b="1" i="0" u="none" strike="noStrike" cap="none">
                <a:solidFill>
                  <a:srgbClr val="000000"/>
                </a:solidFill>
                <a:latin typeface="Arial"/>
                <a:ea typeface="Arial"/>
                <a:cs typeface="Arial"/>
                <a:sym typeface="Arial"/>
              </a:rPr>
              <a:t>Presentación final de la solución</a:t>
            </a:r>
            <a:endParaRPr sz="1400" b="1" i="0" u="none" strike="noStrike" cap="none">
              <a:solidFill>
                <a:srgbClr val="000000"/>
              </a:solidFill>
              <a:latin typeface="Arial"/>
              <a:ea typeface="Arial"/>
              <a:cs typeface="Arial"/>
              <a:sym typeface="Arial"/>
            </a:endParaRPr>
          </a:p>
        </p:txBody>
      </p:sp>
      <p:sp>
        <p:nvSpPr>
          <p:cNvPr id="233" name="Google Shape;233;g2f4b472474a_1_43"/>
          <p:cNvSpPr/>
          <p:nvPr/>
        </p:nvSpPr>
        <p:spPr>
          <a:xfrm>
            <a:off x="4876450" y="4269925"/>
            <a:ext cx="2718000" cy="1112700"/>
          </a:xfrm>
          <a:prstGeom prst="roundRect">
            <a:avLst>
              <a:gd name="adj" fmla="val 16667"/>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s-MX" sz="1400" b="1" i="0" u="none" strike="noStrike" cap="none">
                <a:solidFill>
                  <a:srgbClr val="000000"/>
                </a:solidFill>
                <a:latin typeface="Arial"/>
                <a:ea typeface="Arial"/>
                <a:cs typeface="Arial"/>
                <a:sym typeface="Arial"/>
              </a:rPr>
              <a:t>Retrospectiva del proyecto</a:t>
            </a:r>
            <a:endParaRPr sz="1400" b="1" i="0" u="none" strike="noStrike" cap="none">
              <a:solidFill>
                <a:srgbClr val="000000"/>
              </a:solidFill>
              <a:latin typeface="Arial"/>
              <a:ea typeface="Arial"/>
              <a:cs typeface="Arial"/>
              <a:sym typeface="Arial"/>
            </a:endParaRPr>
          </a:p>
        </p:txBody>
      </p:sp>
      <p:sp>
        <p:nvSpPr>
          <p:cNvPr id="234" name="Google Shape;234;g2f4b472474a_1_43"/>
          <p:cNvSpPr/>
          <p:nvPr/>
        </p:nvSpPr>
        <p:spPr>
          <a:xfrm>
            <a:off x="8229525" y="4204250"/>
            <a:ext cx="2651400" cy="1178400"/>
          </a:xfrm>
          <a:prstGeom prst="roundRect">
            <a:avLst>
              <a:gd name="adj" fmla="val 16667"/>
            </a:avLst>
          </a:prstGeom>
          <a:solidFill>
            <a:srgbClr val="CC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s-MX" sz="1400" b="1" i="0" u="none" strike="noStrike" cap="none">
                <a:solidFill>
                  <a:srgbClr val="000000"/>
                </a:solidFill>
                <a:latin typeface="Arial"/>
                <a:ea typeface="Arial"/>
                <a:cs typeface="Arial"/>
                <a:sym typeface="Arial"/>
              </a:rPr>
              <a:t>Épicas e historias de usuario</a:t>
            </a:r>
            <a:endParaRPr sz="1400" b="1" i="0" u="none" strike="noStrike" cap="none">
              <a:solidFill>
                <a:srgbClr val="000000"/>
              </a:solidFill>
              <a:latin typeface="Arial"/>
              <a:ea typeface="Arial"/>
              <a:cs typeface="Arial"/>
              <a:sym typeface="Arial"/>
            </a:endParaRPr>
          </a:p>
        </p:txBody>
      </p:sp>
      <p:sp>
        <p:nvSpPr>
          <p:cNvPr id="235" name="Google Shape;235;g2f4b472474a_1_43"/>
          <p:cNvSpPr txBox="1"/>
          <p:nvPr/>
        </p:nvSpPr>
        <p:spPr>
          <a:xfrm>
            <a:off x="1391324" y="6135750"/>
            <a:ext cx="4275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MX" sz="1400" b="0" i="0" u="none" strike="noStrike" cap="none">
                <a:solidFill>
                  <a:srgbClr val="000000"/>
                </a:solidFill>
                <a:latin typeface="Arial"/>
                <a:ea typeface="Arial"/>
                <a:cs typeface="Arial"/>
                <a:sym typeface="Arial"/>
              </a:rPr>
              <a:t>1</a:t>
            </a:r>
            <a:r>
              <a:rPr lang="es-MX"/>
              <a:t>1</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g2f4b472474a_1_52"/>
          <p:cNvSpPr/>
          <p:nvPr/>
        </p:nvSpPr>
        <p:spPr>
          <a:xfrm>
            <a:off x="137600" y="230650"/>
            <a:ext cx="833700" cy="820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42" name="Google Shape;242;g2f4b472474a_1_52"/>
          <p:cNvPicPr preferRelativeResize="0"/>
          <p:nvPr/>
        </p:nvPicPr>
        <p:blipFill rotWithShape="1">
          <a:blip r:embed="rId3">
            <a:alphaModFix/>
          </a:blip>
          <a:srcRect/>
          <a:stretch/>
        </p:blipFill>
        <p:spPr>
          <a:xfrm>
            <a:off x="96800" y="183100"/>
            <a:ext cx="915300" cy="915300"/>
          </a:xfrm>
          <a:prstGeom prst="ellipse">
            <a:avLst/>
          </a:prstGeom>
          <a:noFill/>
          <a:ln>
            <a:noFill/>
          </a:ln>
        </p:spPr>
      </p:pic>
      <p:sp>
        <p:nvSpPr>
          <p:cNvPr id="243" name="Google Shape;243;g2f4b472474a_1_52"/>
          <p:cNvSpPr txBox="1">
            <a:spLocks noGrp="1"/>
          </p:cNvSpPr>
          <p:nvPr>
            <p:ph type="body" idx="1"/>
          </p:nvPr>
        </p:nvSpPr>
        <p:spPr>
          <a:xfrm>
            <a:off x="5432498" y="405850"/>
            <a:ext cx="5995200" cy="469800"/>
          </a:xfrm>
          <a:prstGeom prst="rect">
            <a:avLst/>
          </a:prstGeom>
          <a:noFill/>
          <a:ln>
            <a:noFill/>
          </a:ln>
        </p:spPr>
        <p:txBody>
          <a:bodyPr spcFirstLastPara="1" wrap="square" lIns="91425" tIns="45700" rIns="91425" bIns="45700" anchor="t" anchorCtr="0">
            <a:noAutofit/>
          </a:bodyPr>
          <a:lstStyle/>
          <a:p>
            <a:pPr marL="0" lvl="0" indent="0" algn="r" rtl="0">
              <a:lnSpc>
                <a:spcPct val="90000"/>
              </a:lnSpc>
              <a:spcBef>
                <a:spcPts val="1000"/>
              </a:spcBef>
              <a:spcAft>
                <a:spcPts val="0"/>
              </a:spcAft>
              <a:buSzPts val="3200"/>
              <a:buNone/>
            </a:pPr>
            <a:r>
              <a:rPr lang="es-MX"/>
              <a:t>EVIDENCIAS POR SPRINT</a:t>
            </a:r>
            <a:endParaRPr/>
          </a:p>
          <a:p>
            <a:pPr marL="0" lvl="0" indent="0" algn="ctr" rtl="0">
              <a:lnSpc>
                <a:spcPct val="90000"/>
              </a:lnSpc>
              <a:spcBef>
                <a:spcPts val="1000"/>
              </a:spcBef>
              <a:spcAft>
                <a:spcPts val="0"/>
              </a:spcAft>
              <a:buSzPts val="3200"/>
              <a:buNone/>
            </a:pPr>
            <a:endParaRPr/>
          </a:p>
        </p:txBody>
      </p:sp>
      <p:pic>
        <p:nvPicPr>
          <p:cNvPr id="244" name="Google Shape;244;g2f4b472474a_1_52"/>
          <p:cNvPicPr preferRelativeResize="0"/>
          <p:nvPr/>
        </p:nvPicPr>
        <p:blipFill rotWithShape="1">
          <a:blip r:embed="rId4">
            <a:alphaModFix/>
          </a:blip>
          <a:srcRect/>
          <a:stretch/>
        </p:blipFill>
        <p:spPr>
          <a:xfrm>
            <a:off x="2796772" y="1334178"/>
            <a:ext cx="427431" cy="427431"/>
          </a:xfrm>
          <a:prstGeom prst="rect">
            <a:avLst/>
          </a:prstGeom>
          <a:noFill/>
          <a:ln>
            <a:noFill/>
          </a:ln>
        </p:spPr>
      </p:pic>
      <p:sp>
        <p:nvSpPr>
          <p:cNvPr id="245" name="Google Shape;245;g2f4b472474a_1_52"/>
          <p:cNvSpPr txBox="1"/>
          <p:nvPr/>
        </p:nvSpPr>
        <p:spPr>
          <a:xfrm>
            <a:off x="2094449" y="1826902"/>
            <a:ext cx="1921200" cy="540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1455"/>
              <a:buFont typeface="Arial"/>
              <a:buNone/>
            </a:pPr>
            <a:r>
              <a:rPr lang="es-MX" sz="1455" b="1" i="0" u="none" strike="noStrike" cap="none">
                <a:solidFill>
                  <a:srgbClr val="FFFFFF"/>
                </a:solidFill>
                <a:latin typeface="Arial"/>
                <a:ea typeface="Arial"/>
                <a:cs typeface="Arial"/>
                <a:sym typeface="Arial"/>
              </a:rPr>
              <a:t>ACOMPAÑAMIENTO</a:t>
            </a:r>
            <a:endParaRPr sz="1400" b="0" i="0" u="none" strike="noStrike" cap="none">
              <a:solidFill>
                <a:srgbClr val="000000"/>
              </a:solidFill>
              <a:latin typeface="Arial"/>
              <a:ea typeface="Arial"/>
              <a:cs typeface="Arial"/>
              <a:sym typeface="Arial"/>
            </a:endParaRPr>
          </a:p>
        </p:txBody>
      </p:sp>
      <p:pic>
        <p:nvPicPr>
          <p:cNvPr id="246" name="Google Shape;246;g2f4b472474a_1_52"/>
          <p:cNvPicPr preferRelativeResize="0"/>
          <p:nvPr/>
        </p:nvPicPr>
        <p:blipFill rotWithShape="1">
          <a:blip r:embed="rId4">
            <a:alphaModFix/>
          </a:blip>
          <a:srcRect/>
          <a:stretch/>
        </p:blipFill>
        <p:spPr>
          <a:xfrm>
            <a:off x="2796772" y="1334178"/>
            <a:ext cx="427431" cy="427431"/>
          </a:xfrm>
          <a:prstGeom prst="rect">
            <a:avLst/>
          </a:prstGeom>
          <a:noFill/>
          <a:ln>
            <a:noFill/>
          </a:ln>
        </p:spPr>
      </p:pic>
      <p:sp>
        <p:nvSpPr>
          <p:cNvPr id="247" name="Google Shape;247;g2f4b472474a_1_52"/>
          <p:cNvSpPr txBox="1"/>
          <p:nvPr/>
        </p:nvSpPr>
        <p:spPr>
          <a:xfrm>
            <a:off x="2094449" y="1826902"/>
            <a:ext cx="1921200" cy="540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1455"/>
              <a:buFont typeface="Arial"/>
              <a:buNone/>
            </a:pPr>
            <a:r>
              <a:rPr lang="es-MX" sz="1455" b="1" i="0" u="none" strike="noStrike" cap="none">
                <a:solidFill>
                  <a:srgbClr val="FFFFFF"/>
                </a:solidFill>
                <a:latin typeface="Arial"/>
                <a:ea typeface="Arial"/>
                <a:cs typeface="Arial"/>
                <a:sym typeface="Arial"/>
              </a:rPr>
              <a:t>ACOMPAÑAMIENTO</a:t>
            </a:r>
            <a:endParaRPr sz="1400" b="0" i="0" u="none" strike="noStrike" cap="none">
              <a:solidFill>
                <a:srgbClr val="000000"/>
              </a:solidFill>
              <a:latin typeface="Arial"/>
              <a:ea typeface="Arial"/>
              <a:cs typeface="Arial"/>
              <a:sym typeface="Arial"/>
            </a:endParaRPr>
          </a:p>
        </p:txBody>
      </p:sp>
      <p:sp>
        <p:nvSpPr>
          <p:cNvPr id="248" name="Google Shape;248;g2f4b472474a_1_52"/>
          <p:cNvSpPr/>
          <p:nvPr/>
        </p:nvSpPr>
        <p:spPr>
          <a:xfrm>
            <a:off x="1647275" y="1966075"/>
            <a:ext cx="2594100" cy="1112700"/>
          </a:xfrm>
          <a:prstGeom prst="roundRect">
            <a:avLst>
              <a:gd name="adj" fmla="val 16667"/>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s-MX" sz="1400" b="1" i="0" u="none" strike="noStrike" cap="none">
                <a:solidFill>
                  <a:srgbClr val="000000"/>
                </a:solidFill>
                <a:latin typeface="Arial"/>
                <a:ea typeface="Arial"/>
                <a:cs typeface="Arial"/>
                <a:sym typeface="Arial"/>
              </a:rPr>
              <a:t>Sprint Backlog</a:t>
            </a:r>
            <a:endParaRPr sz="1400" b="1" i="0" u="none" strike="noStrike" cap="none">
              <a:solidFill>
                <a:srgbClr val="000000"/>
              </a:solidFill>
              <a:latin typeface="Arial"/>
              <a:ea typeface="Arial"/>
              <a:cs typeface="Arial"/>
              <a:sym typeface="Arial"/>
            </a:endParaRPr>
          </a:p>
        </p:txBody>
      </p:sp>
      <p:sp>
        <p:nvSpPr>
          <p:cNvPr id="249" name="Google Shape;249;g2f4b472474a_1_52"/>
          <p:cNvSpPr/>
          <p:nvPr/>
        </p:nvSpPr>
        <p:spPr>
          <a:xfrm>
            <a:off x="4938400" y="1966063"/>
            <a:ext cx="2594100" cy="1112700"/>
          </a:xfrm>
          <a:prstGeom prst="roundRect">
            <a:avLst>
              <a:gd name="adj" fmla="val 16667"/>
            </a:avLst>
          </a:prstGeom>
          <a:solidFill>
            <a:srgbClr val="CC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s-MX" sz="1400" b="1" i="0" u="none" strike="noStrike" cap="none">
                <a:solidFill>
                  <a:srgbClr val="000000"/>
                </a:solidFill>
                <a:latin typeface="Arial"/>
                <a:ea typeface="Arial"/>
                <a:cs typeface="Arial"/>
                <a:sym typeface="Arial"/>
              </a:rPr>
              <a:t>Scrum Board</a:t>
            </a:r>
            <a:endParaRPr sz="1400" b="1" i="0" u="none" strike="noStrike" cap="none">
              <a:solidFill>
                <a:srgbClr val="000000"/>
              </a:solidFill>
              <a:latin typeface="Arial"/>
              <a:ea typeface="Arial"/>
              <a:cs typeface="Arial"/>
              <a:sym typeface="Arial"/>
            </a:endParaRPr>
          </a:p>
        </p:txBody>
      </p:sp>
      <p:sp>
        <p:nvSpPr>
          <p:cNvPr id="250" name="Google Shape;250;g2f4b472474a_1_52"/>
          <p:cNvSpPr/>
          <p:nvPr/>
        </p:nvSpPr>
        <p:spPr>
          <a:xfrm>
            <a:off x="8229525" y="1983590"/>
            <a:ext cx="2594100" cy="1112700"/>
          </a:xfrm>
          <a:prstGeom prst="roundRect">
            <a:avLst>
              <a:gd name="adj" fmla="val 16667"/>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s-MX" sz="1400" b="1" i="0" u="none" strike="noStrike" cap="none">
                <a:solidFill>
                  <a:srgbClr val="000000"/>
                </a:solidFill>
                <a:latin typeface="Arial"/>
                <a:ea typeface="Arial"/>
                <a:cs typeface="Arial"/>
                <a:sym typeface="Arial"/>
              </a:rPr>
              <a:t>Minutas de reunión</a:t>
            </a:r>
            <a:endParaRPr sz="1400" b="1" i="0" u="none" strike="noStrike" cap="none">
              <a:solidFill>
                <a:srgbClr val="000000"/>
              </a:solidFill>
              <a:latin typeface="Arial"/>
              <a:ea typeface="Arial"/>
              <a:cs typeface="Arial"/>
              <a:sym typeface="Arial"/>
            </a:endParaRPr>
          </a:p>
        </p:txBody>
      </p:sp>
      <p:sp>
        <p:nvSpPr>
          <p:cNvPr id="251" name="Google Shape;251;g2f4b472474a_1_52"/>
          <p:cNvSpPr/>
          <p:nvPr/>
        </p:nvSpPr>
        <p:spPr>
          <a:xfrm>
            <a:off x="1713438" y="3676950"/>
            <a:ext cx="2594100" cy="1112700"/>
          </a:xfrm>
          <a:prstGeom prst="roundRect">
            <a:avLst>
              <a:gd name="adj" fmla="val 16667"/>
            </a:avLst>
          </a:prstGeom>
          <a:solidFill>
            <a:srgbClr val="CC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s-MX" sz="1400" b="1" i="0" u="none" strike="noStrike" cap="none">
                <a:solidFill>
                  <a:srgbClr val="000000"/>
                </a:solidFill>
                <a:latin typeface="Arial"/>
                <a:ea typeface="Arial"/>
                <a:cs typeface="Arial"/>
                <a:sym typeface="Arial"/>
              </a:rPr>
              <a:t>Impediment Log</a:t>
            </a:r>
            <a:endParaRPr sz="1400" b="1" i="0" u="none" strike="noStrike" cap="none">
              <a:solidFill>
                <a:srgbClr val="000000"/>
              </a:solidFill>
              <a:latin typeface="Arial"/>
              <a:ea typeface="Arial"/>
              <a:cs typeface="Arial"/>
              <a:sym typeface="Arial"/>
            </a:endParaRPr>
          </a:p>
        </p:txBody>
      </p:sp>
      <p:sp>
        <p:nvSpPr>
          <p:cNvPr id="252" name="Google Shape;252;g2f4b472474a_1_52"/>
          <p:cNvSpPr/>
          <p:nvPr/>
        </p:nvSpPr>
        <p:spPr>
          <a:xfrm>
            <a:off x="4938400" y="3676950"/>
            <a:ext cx="2718000" cy="1112700"/>
          </a:xfrm>
          <a:prstGeom prst="roundRect">
            <a:avLst>
              <a:gd name="adj" fmla="val 16667"/>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s-MX" sz="1400" b="1" i="0" u="none" strike="noStrike" cap="none">
                <a:solidFill>
                  <a:srgbClr val="000000"/>
                </a:solidFill>
                <a:latin typeface="Arial"/>
                <a:ea typeface="Arial"/>
                <a:cs typeface="Arial"/>
                <a:sym typeface="Arial"/>
              </a:rPr>
              <a:t>Acta de Sprint Review</a:t>
            </a:r>
            <a:endParaRPr sz="1400" b="1" i="0" u="none" strike="noStrike" cap="none">
              <a:solidFill>
                <a:srgbClr val="000000"/>
              </a:solidFill>
              <a:latin typeface="Arial"/>
              <a:ea typeface="Arial"/>
              <a:cs typeface="Arial"/>
              <a:sym typeface="Arial"/>
            </a:endParaRPr>
          </a:p>
        </p:txBody>
      </p:sp>
      <p:sp>
        <p:nvSpPr>
          <p:cNvPr id="253" name="Google Shape;253;g2f4b472474a_1_52"/>
          <p:cNvSpPr/>
          <p:nvPr/>
        </p:nvSpPr>
        <p:spPr>
          <a:xfrm>
            <a:off x="8200875" y="3644100"/>
            <a:ext cx="2651400" cy="1178400"/>
          </a:xfrm>
          <a:prstGeom prst="roundRect">
            <a:avLst>
              <a:gd name="adj" fmla="val 16667"/>
            </a:avLst>
          </a:prstGeom>
          <a:solidFill>
            <a:srgbClr val="CC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s-MX" sz="1400" b="1" i="0" u="none" strike="noStrike" cap="none">
                <a:solidFill>
                  <a:srgbClr val="000000"/>
                </a:solidFill>
                <a:latin typeface="Arial"/>
                <a:ea typeface="Arial"/>
                <a:cs typeface="Arial"/>
                <a:sym typeface="Arial"/>
              </a:rPr>
              <a:t>Acta de Sprint Retrospective</a:t>
            </a:r>
            <a:endParaRPr sz="1400" b="1" i="0" u="none" strike="noStrike" cap="none">
              <a:solidFill>
                <a:srgbClr val="000000"/>
              </a:solidFill>
              <a:latin typeface="Arial"/>
              <a:ea typeface="Arial"/>
              <a:cs typeface="Arial"/>
              <a:sym typeface="Arial"/>
            </a:endParaRPr>
          </a:p>
        </p:txBody>
      </p:sp>
      <p:sp>
        <p:nvSpPr>
          <p:cNvPr id="254" name="Google Shape;254;g2f4b472474a_1_52"/>
          <p:cNvSpPr/>
          <p:nvPr/>
        </p:nvSpPr>
        <p:spPr>
          <a:xfrm>
            <a:off x="3224200" y="5183250"/>
            <a:ext cx="2718000" cy="1112700"/>
          </a:xfrm>
          <a:prstGeom prst="roundRect">
            <a:avLst>
              <a:gd name="adj" fmla="val 16667"/>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s-MX" sz="1400" b="1" i="0" u="none" strike="noStrike" cap="none">
                <a:solidFill>
                  <a:srgbClr val="000000"/>
                </a:solidFill>
                <a:latin typeface="Arial"/>
                <a:ea typeface="Arial"/>
                <a:cs typeface="Arial"/>
                <a:sym typeface="Arial"/>
              </a:rPr>
              <a:t>Burndown Chart</a:t>
            </a:r>
            <a:endParaRPr sz="1400" b="1" i="0" u="none" strike="noStrike" cap="none">
              <a:solidFill>
                <a:srgbClr val="000000"/>
              </a:solidFill>
              <a:latin typeface="Arial"/>
              <a:ea typeface="Arial"/>
              <a:cs typeface="Arial"/>
              <a:sym typeface="Arial"/>
            </a:endParaRPr>
          </a:p>
        </p:txBody>
      </p:sp>
      <p:sp>
        <p:nvSpPr>
          <p:cNvPr id="255" name="Google Shape;255;g2f4b472474a_1_52"/>
          <p:cNvSpPr/>
          <p:nvPr/>
        </p:nvSpPr>
        <p:spPr>
          <a:xfrm>
            <a:off x="6543900" y="5150400"/>
            <a:ext cx="2651400" cy="1178400"/>
          </a:xfrm>
          <a:prstGeom prst="roundRect">
            <a:avLst>
              <a:gd name="adj" fmla="val 16667"/>
            </a:avLst>
          </a:prstGeom>
          <a:solidFill>
            <a:srgbClr val="CC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s-MX" sz="1400" b="1" i="0" u="none" strike="noStrike" cap="none">
                <a:solidFill>
                  <a:srgbClr val="000000"/>
                </a:solidFill>
                <a:latin typeface="Arial"/>
                <a:ea typeface="Arial"/>
                <a:cs typeface="Arial"/>
                <a:sym typeface="Arial"/>
              </a:rPr>
              <a:t>Incremento</a:t>
            </a:r>
            <a:endParaRPr sz="1400" b="1" i="0" u="none" strike="noStrike" cap="none">
              <a:solidFill>
                <a:srgbClr val="000000"/>
              </a:solidFill>
              <a:latin typeface="Arial"/>
              <a:ea typeface="Arial"/>
              <a:cs typeface="Arial"/>
              <a:sym typeface="Arial"/>
            </a:endParaRPr>
          </a:p>
        </p:txBody>
      </p:sp>
      <p:sp>
        <p:nvSpPr>
          <p:cNvPr id="256" name="Google Shape;256;g2f4b472474a_1_52"/>
          <p:cNvSpPr txBox="1"/>
          <p:nvPr/>
        </p:nvSpPr>
        <p:spPr>
          <a:xfrm>
            <a:off x="1391324" y="6135750"/>
            <a:ext cx="4275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MX" sz="1400" b="0" i="0" u="none" strike="noStrike" cap="none">
                <a:solidFill>
                  <a:srgbClr val="000000"/>
                </a:solidFill>
                <a:latin typeface="Arial"/>
                <a:ea typeface="Arial"/>
                <a:cs typeface="Arial"/>
                <a:sym typeface="Arial"/>
              </a:rPr>
              <a:t>1</a:t>
            </a:r>
            <a:r>
              <a:rPr lang="es-MX"/>
              <a:t>2</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g2f4b472474a_1_61"/>
          <p:cNvSpPr/>
          <p:nvPr/>
        </p:nvSpPr>
        <p:spPr>
          <a:xfrm>
            <a:off x="137600" y="230650"/>
            <a:ext cx="833700" cy="820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63" name="Google Shape;263;g2f4b472474a_1_61"/>
          <p:cNvPicPr preferRelativeResize="0"/>
          <p:nvPr/>
        </p:nvPicPr>
        <p:blipFill rotWithShape="1">
          <a:blip r:embed="rId3">
            <a:alphaModFix/>
          </a:blip>
          <a:srcRect/>
          <a:stretch/>
        </p:blipFill>
        <p:spPr>
          <a:xfrm>
            <a:off x="96800" y="183100"/>
            <a:ext cx="915300" cy="915300"/>
          </a:xfrm>
          <a:prstGeom prst="ellipse">
            <a:avLst/>
          </a:prstGeom>
          <a:noFill/>
          <a:ln>
            <a:noFill/>
          </a:ln>
        </p:spPr>
      </p:pic>
      <p:sp>
        <p:nvSpPr>
          <p:cNvPr id="264" name="Google Shape;264;g2f4b472474a_1_61"/>
          <p:cNvSpPr txBox="1">
            <a:spLocks noGrp="1"/>
          </p:cNvSpPr>
          <p:nvPr>
            <p:ph type="body" idx="1"/>
          </p:nvPr>
        </p:nvSpPr>
        <p:spPr>
          <a:xfrm>
            <a:off x="5432498" y="405850"/>
            <a:ext cx="5995200" cy="469800"/>
          </a:xfrm>
          <a:prstGeom prst="rect">
            <a:avLst/>
          </a:prstGeom>
          <a:noFill/>
          <a:ln>
            <a:noFill/>
          </a:ln>
        </p:spPr>
        <p:txBody>
          <a:bodyPr spcFirstLastPara="1" wrap="square" lIns="91425" tIns="45700" rIns="91425" bIns="45700" anchor="t" anchorCtr="0">
            <a:noAutofit/>
          </a:bodyPr>
          <a:lstStyle/>
          <a:p>
            <a:pPr marL="0" lvl="0" indent="0" algn="r" rtl="0">
              <a:lnSpc>
                <a:spcPct val="90000"/>
              </a:lnSpc>
              <a:spcBef>
                <a:spcPts val="1000"/>
              </a:spcBef>
              <a:spcAft>
                <a:spcPts val="0"/>
              </a:spcAft>
              <a:buSzPts val="3200"/>
              <a:buNone/>
            </a:pPr>
            <a:r>
              <a:rPr lang="es-MX"/>
              <a:t>ÉPICAS</a:t>
            </a:r>
            <a:endParaRPr/>
          </a:p>
          <a:p>
            <a:pPr marL="0" lvl="0" indent="0" algn="ctr" rtl="0">
              <a:lnSpc>
                <a:spcPct val="90000"/>
              </a:lnSpc>
              <a:spcBef>
                <a:spcPts val="1000"/>
              </a:spcBef>
              <a:spcAft>
                <a:spcPts val="0"/>
              </a:spcAft>
              <a:buSzPts val="3200"/>
              <a:buNone/>
            </a:pPr>
            <a:endParaRPr/>
          </a:p>
        </p:txBody>
      </p:sp>
      <p:pic>
        <p:nvPicPr>
          <p:cNvPr id="265" name="Google Shape;265;g2f4b472474a_1_61"/>
          <p:cNvPicPr preferRelativeResize="0"/>
          <p:nvPr/>
        </p:nvPicPr>
        <p:blipFill rotWithShape="1">
          <a:blip r:embed="rId4">
            <a:alphaModFix/>
          </a:blip>
          <a:srcRect/>
          <a:stretch/>
        </p:blipFill>
        <p:spPr>
          <a:xfrm>
            <a:off x="2796772" y="1334178"/>
            <a:ext cx="427431" cy="427431"/>
          </a:xfrm>
          <a:prstGeom prst="rect">
            <a:avLst/>
          </a:prstGeom>
          <a:noFill/>
          <a:ln>
            <a:noFill/>
          </a:ln>
        </p:spPr>
      </p:pic>
      <p:sp>
        <p:nvSpPr>
          <p:cNvPr id="266" name="Google Shape;266;g2f4b472474a_1_61"/>
          <p:cNvSpPr txBox="1"/>
          <p:nvPr/>
        </p:nvSpPr>
        <p:spPr>
          <a:xfrm>
            <a:off x="2094449" y="1826902"/>
            <a:ext cx="1921200" cy="540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1455"/>
              <a:buFont typeface="Arial"/>
              <a:buNone/>
            </a:pPr>
            <a:r>
              <a:rPr lang="es-MX" sz="1455" b="1" i="0" u="none" strike="noStrike" cap="none">
                <a:solidFill>
                  <a:srgbClr val="FFFFFF"/>
                </a:solidFill>
                <a:latin typeface="Arial"/>
                <a:ea typeface="Arial"/>
                <a:cs typeface="Arial"/>
                <a:sym typeface="Arial"/>
              </a:rPr>
              <a:t>ACOMPAÑAMIENTO</a:t>
            </a:r>
            <a:endParaRPr sz="1400" b="0" i="0" u="none" strike="noStrike" cap="none">
              <a:solidFill>
                <a:srgbClr val="000000"/>
              </a:solidFill>
              <a:latin typeface="Arial"/>
              <a:ea typeface="Arial"/>
              <a:cs typeface="Arial"/>
              <a:sym typeface="Arial"/>
            </a:endParaRPr>
          </a:p>
        </p:txBody>
      </p:sp>
      <p:sp>
        <p:nvSpPr>
          <p:cNvPr id="267" name="Google Shape;267;g2f4b472474a_1_61"/>
          <p:cNvSpPr/>
          <p:nvPr/>
        </p:nvSpPr>
        <p:spPr>
          <a:xfrm>
            <a:off x="3546375" y="1160750"/>
            <a:ext cx="5276400" cy="1366500"/>
          </a:xfrm>
          <a:prstGeom prst="roundRect">
            <a:avLst>
              <a:gd name="adj" fmla="val 16667"/>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s-MX" sz="1600" b="1" i="0" u="none" strike="noStrike" cap="none">
                <a:solidFill>
                  <a:srgbClr val="000000"/>
                </a:solidFill>
                <a:latin typeface="Arial"/>
                <a:ea typeface="Arial"/>
                <a:cs typeface="Arial"/>
                <a:sym typeface="Arial"/>
              </a:rPr>
              <a:t>Atender de manera clara, amigable y oportuna las preguntas frecuentes de los colaboradores</a:t>
            </a:r>
            <a:endParaRPr sz="1600" b="1" i="0" u="none" strike="noStrike" cap="none">
              <a:solidFill>
                <a:srgbClr val="000000"/>
              </a:solidFill>
              <a:latin typeface="Arial"/>
              <a:ea typeface="Arial"/>
              <a:cs typeface="Arial"/>
              <a:sym typeface="Arial"/>
            </a:endParaRPr>
          </a:p>
        </p:txBody>
      </p:sp>
      <p:sp>
        <p:nvSpPr>
          <p:cNvPr id="268" name="Google Shape;268;g2f4b472474a_1_61"/>
          <p:cNvSpPr/>
          <p:nvPr/>
        </p:nvSpPr>
        <p:spPr>
          <a:xfrm>
            <a:off x="3546375" y="2882125"/>
            <a:ext cx="5276400" cy="1366500"/>
          </a:xfrm>
          <a:prstGeom prst="roundRect">
            <a:avLst>
              <a:gd name="adj" fmla="val 16667"/>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s-MX" sz="1600" b="1" i="0" u="none" strike="noStrike" cap="none">
                <a:solidFill>
                  <a:srgbClr val="000000"/>
                </a:solidFill>
                <a:latin typeface="Arial"/>
                <a:ea typeface="Arial"/>
                <a:cs typeface="Arial"/>
                <a:sym typeface="Arial"/>
              </a:rPr>
              <a:t>Disminuir el tiempo que dedica el equipo de RRHH en responder preguntas recurrentes</a:t>
            </a:r>
            <a:endParaRPr sz="1600" b="1" i="0" u="none" strike="noStrike" cap="none">
              <a:solidFill>
                <a:srgbClr val="000000"/>
              </a:solidFill>
              <a:latin typeface="Arial"/>
              <a:ea typeface="Arial"/>
              <a:cs typeface="Arial"/>
              <a:sym typeface="Arial"/>
            </a:endParaRPr>
          </a:p>
        </p:txBody>
      </p:sp>
      <p:sp>
        <p:nvSpPr>
          <p:cNvPr id="269" name="Google Shape;269;g2f4b472474a_1_61"/>
          <p:cNvSpPr/>
          <p:nvPr/>
        </p:nvSpPr>
        <p:spPr>
          <a:xfrm>
            <a:off x="3546375" y="4603500"/>
            <a:ext cx="5276400" cy="1366500"/>
          </a:xfrm>
          <a:prstGeom prst="roundRect">
            <a:avLst>
              <a:gd name="adj" fmla="val 16667"/>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s-MX" sz="1600" b="1" i="0" u="none" strike="noStrike" cap="none">
                <a:solidFill>
                  <a:srgbClr val="000000"/>
                </a:solidFill>
                <a:latin typeface="Arial"/>
                <a:ea typeface="Arial"/>
                <a:cs typeface="Arial"/>
                <a:sym typeface="Arial"/>
              </a:rPr>
              <a:t>Medir la cantidad de interacciones de los usuarios con la solución</a:t>
            </a:r>
            <a:endParaRPr sz="1600" b="1" i="0" u="none" strike="noStrike" cap="none">
              <a:solidFill>
                <a:srgbClr val="000000"/>
              </a:solidFill>
              <a:latin typeface="Arial"/>
              <a:ea typeface="Arial"/>
              <a:cs typeface="Arial"/>
              <a:sym typeface="Arial"/>
            </a:endParaRPr>
          </a:p>
        </p:txBody>
      </p:sp>
      <p:sp>
        <p:nvSpPr>
          <p:cNvPr id="270" name="Google Shape;270;g2f4b472474a_1_61"/>
          <p:cNvSpPr txBox="1"/>
          <p:nvPr/>
        </p:nvSpPr>
        <p:spPr>
          <a:xfrm>
            <a:off x="1391324" y="6135750"/>
            <a:ext cx="4275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MX" sz="1400" b="0" i="0" u="none" strike="noStrike" cap="none">
                <a:solidFill>
                  <a:srgbClr val="000000"/>
                </a:solidFill>
                <a:latin typeface="Arial"/>
                <a:ea typeface="Arial"/>
                <a:cs typeface="Arial"/>
                <a:sym typeface="Arial"/>
              </a:rPr>
              <a:t>1</a:t>
            </a:r>
            <a:r>
              <a:rPr lang="es-MX"/>
              <a:t>3</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g2f4b472474a_1_70"/>
          <p:cNvSpPr/>
          <p:nvPr/>
        </p:nvSpPr>
        <p:spPr>
          <a:xfrm>
            <a:off x="137600" y="230650"/>
            <a:ext cx="833700" cy="820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77" name="Google Shape;277;g2f4b472474a_1_70"/>
          <p:cNvPicPr preferRelativeResize="0"/>
          <p:nvPr/>
        </p:nvPicPr>
        <p:blipFill rotWithShape="1">
          <a:blip r:embed="rId3">
            <a:alphaModFix/>
          </a:blip>
          <a:srcRect/>
          <a:stretch/>
        </p:blipFill>
        <p:spPr>
          <a:xfrm>
            <a:off x="96800" y="183100"/>
            <a:ext cx="915300" cy="915300"/>
          </a:xfrm>
          <a:prstGeom prst="ellipse">
            <a:avLst/>
          </a:prstGeom>
          <a:noFill/>
          <a:ln>
            <a:noFill/>
          </a:ln>
        </p:spPr>
      </p:pic>
      <p:sp>
        <p:nvSpPr>
          <p:cNvPr id="278" name="Google Shape;278;g2f4b472474a_1_70"/>
          <p:cNvSpPr txBox="1">
            <a:spLocks noGrp="1"/>
          </p:cNvSpPr>
          <p:nvPr>
            <p:ph type="body" idx="1"/>
          </p:nvPr>
        </p:nvSpPr>
        <p:spPr>
          <a:xfrm>
            <a:off x="5432498" y="405850"/>
            <a:ext cx="5995200" cy="469800"/>
          </a:xfrm>
          <a:prstGeom prst="rect">
            <a:avLst/>
          </a:prstGeom>
          <a:noFill/>
          <a:ln>
            <a:noFill/>
          </a:ln>
        </p:spPr>
        <p:txBody>
          <a:bodyPr spcFirstLastPara="1" wrap="square" lIns="91425" tIns="45700" rIns="91425" bIns="45700" anchor="t" anchorCtr="0">
            <a:noAutofit/>
          </a:bodyPr>
          <a:lstStyle/>
          <a:p>
            <a:pPr marL="0" lvl="0" indent="0" algn="r" rtl="0">
              <a:lnSpc>
                <a:spcPct val="90000"/>
              </a:lnSpc>
              <a:spcBef>
                <a:spcPts val="1000"/>
              </a:spcBef>
              <a:spcAft>
                <a:spcPts val="0"/>
              </a:spcAft>
              <a:buSzPts val="3200"/>
              <a:buNone/>
            </a:pPr>
            <a:r>
              <a:rPr lang="es-MX"/>
              <a:t>PRODUCT BACKLOG</a:t>
            </a:r>
            <a:endParaRPr/>
          </a:p>
          <a:p>
            <a:pPr marL="0" lvl="0" indent="0" algn="ctr" rtl="0">
              <a:lnSpc>
                <a:spcPct val="90000"/>
              </a:lnSpc>
              <a:spcBef>
                <a:spcPts val="1000"/>
              </a:spcBef>
              <a:spcAft>
                <a:spcPts val="0"/>
              </a:spcAft>
              <a:buSzPts val="3200"/>
              <a:buNone/>
            </a:pPr>
            <a:endParaRPr/>
          </a:p>
        </p:txBody>
      </p:sp>
      <p:pic>
        <p:nvPicPr>
          <p:cNvPr id="279" name="Google Shape;279;g2f4b472474a_1_70"/>
          <p:cNvPicPr preferRelativeResize="0"/>
          <p:nvPr/>
        </p:nvPicPr>
        <p:blipFill rotWithShape="1">
          <a:blip r:embed="rId4">
            <a:alphaModFix/>
          </a:blip>
          <a:srcRect/>
          <a:stretch/>
        </p:blipFill>
        <p:spPr>
          <a:xfrm>
            <a:off x="2796772" y="1334178"/>
            <a:ext cx="427431" cy="427431"/>
          </a:xfrm>
          <a:prstGeom prst="rect">
            <a:avLst/>
          </a:prstGeom>
          <a:noFill/>
          <a:ln>
            <a:noFill/>
          </a:ln>
        </p:spPr>
      </p:pic>
      <p:pic>
        <p:nvPicPr>
          <p:cNvPr id="280" name="Google Shape;280;g2f4b472474a_1_70"/>
          <p:cNvPicPr preferRelativeResize="0"/>
          <p:nvPr/>
        </p:nvPicPr>
        <p:blipFill rotWithShape="1">
          <a:blip r:embed="rId5">
            <a:alphaModFix/>
          </a:blip>
          <a:srcRect/>
          <a:stretch/>
        </p:blipFill>
        <p:spPr>
          <a:xfrm>
            <a:off x="1193825" y="1216050"/>
            <a:ext cx="10872748" cy="4678725"/>
          </a:xfrm>
          <a:prstGeom prst="rect">
            <a:avLst/>
          </a:prstGeom>
          <a:noFill/>
          <a:ln>
            <a:noFill/>
          </a:ln>
        </p:spPr>
      </p:pic>
      <p:sp>
        <p:nvSpPr>
          <p:cNvPr id="281" name="Google Shape;281;g2f4b472474a_1_70"/>
          <p:cNvSpPr txBox="1"/>
          <p:nvPr/>
        </p:nvSpPr>
        <p:spPr>
          <a:xfrm>
            <a:off x="1391324" y="6135750"/>
            <a:ext cx="4275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MX" sz="1400" b="0" i="0" u="none" strike="noStrike" cap="none">
                <a:solidFill>
                  <a:srgbClr val="000000"/>
                </a:solidFill>
                <a:latin typeface="Arial"/>
                <a:ea typeface="Arial"/>
                <a:cs typeface="Arial"/>
                <a:sym typeface="Arial"/>
              </a:rPr>
              <a:t>1</a:t>
            </a:r>
            <a:r>
              <a:rPr lang="es-MX"/>
              <a:t>4</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g2f4b472474a_1_79"/>
          <p:cNvSpPr/>
          <p:nvPr/>
        </p:nvSpPr>
        <p:spPr>
          <a:xfrm>
            <a:off x="137600" y="230650"/>
            <a:ext cx="833700" cy="820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88" name="Google Shape;288;g2f4b472474a_1_79"/>
          <p:cNvPicPr preferRelativeResize="0"/>
          <p:nvPr/>
        </p:nvPicPr>
        <p:blipFill rotWithShape="1">
          <a:blip r:embed="rId3">
            <a:alphaModFix/>
          </a:blip>
          <a:srcRect/>
          <a:stretch/>
        </p:blipFill>
        <p:spPr>
          <a:xfrm>
            <a:off x="96800" y="183100"/>
            <a:ext cx="915300" cy="915300"/>
          </a:xfrm>
          <a:prstGeom prst="ellipse">
            <a:avLst/>
          </a:prstGeom>
          <a:noFill/>
          <a:ln>
            <a:noFill/>
          </a:ln>
        </p:spPr>
      </p:pic>
      <p:sp>
        <p:nvSpPr>
          <p:cNvPr id="289" name="Google Shape;289;g2f4b472474a_1_79"/>
          <p:cNvSpPr txBox="1">
            <a:spLocks noGrp="1"/>
          </p:cNvSpPr>
          <p:nvPr>
            <p:ph type="body" idx="1"/>
          </p:nvPr>
        </p:nvSpPr>
        <p:spPr>
          <a:xfrm>
            <a:off x="5432498" y="405850"/>
            <a:ext cx="5995200" cy="469800"/>
          </a:xfrm>
          <a:prstGeom prst="rect">
            <a:avLst/>
          </a:prstGeom>
          <a:noFill/>
          <a:ln>
            <a:noFill/>
          </a:ln>
        </p:spPr>
        <p:txBody>
          <a:bodyPr spcFirstLastPara="1" wrap="square" lIns="91425" tIns="45700" rIns="91425" bIns="45700" anchor="t" anchorCtr="0">
            <a:noAutofit/>
          </a:bodyPr>
          <a:lstStyle/>
          <a:p>
            <a:pPr marL="0" lvl="0" indent="0" algn="r" rtl="0">
              <a:lnSpc>
                <a:spcPct val="90000"/>
              </a:lnSpc>
              <a:spcBef>
                <a:spcPts val="1000"/>
              </a:spcBef>
              <a:spcAft>
                <a:spcPts val="0"/>
              </a:spcAft>
              <a:buSzPts val="3200"/>
              <a:buNone/>
            </a:pPr>
            <a:r>
              <a:rPr lang="es-MX"/>
              <a:t>CARTA GANTT</a:t>
            </a:r>
            <a:endParaRPr/>
          </a:p>
          <a:p>
            <a:pPr marL="0" lvl="0" indent="0" algn="ctr" rtl="0">
              <a:lnSpc>
                <a:spcPct val="90000"/>
              </a:lnSpc>
              <a:spcBef>
                <a:spcPts val="1000"/>
              </a:spcBef>
              <a:spcAft>
                <a:spcPts val="0"/>
              </a:spcAft>
              <a:buSzPts val="3200"/>
              <a:buNone/>
            </a:pPr>
            <a:endParaRPr/>
          </a:p>
        </p:txBody>
      </p:sp>
      <p:pic>
        <p:nvPicPr>
          <p:cNvPr id="290" name="Google Shape;290;g2f4b472474a_1_79"/>
          <p:cNvPicPr preferRelativeResize="0"/>
          <p:nvPr/>
        </p:nvPicPr>
        <p:blipFill rotWithShape="1">
          <a:blip r:embed="rId4">
            <a:alphaModFix/>
          </a:blip>
          <a:srcRect/>
          <a:stretch/>
        </p:blipFill>
        <p:spPr>
          <a:xfrm>
            <a:off x="2796772" y="1334178"/>
            <a:ext cx="427431" cy="427431"/>
          </a:xfrm>
          <a:prstGeom prst="rect">
            <a:avLst/>
          </a:prstGeom>
          <a:noFill/>
          <a:ln>
            <a:noFill/>
          </a:ln>
        </p:spPr>
      </p:pic>
      <p:pic>
        <p:nvPicPr>
          <p:cNvPr id="291" name="Google Shape;291;g2f4b472474a_1_79"/>
          <p:cNvPicPr preferRelativeResize="0"/>
          <p:nvPr/>
        </p:nvPicPr>
        <p:blipFill rotWithShape="1">
          <a:blip r:embed="rId5">
            <a:alphaModFix/>
          </a:blip>
          <a:srcRect/>
          <a:stretch/>
        </p:blipFill>
        <p:spPr>
          <a:xfrm>
            <a:off x="2061750" y="547450"/>
            <a:ext cx="6178899" cy="5763101"/>
          </a:xfrm>
          <a:prstGeom prst="rect">
            <a:avLst/>
          </a:prstGeom>
          <a:noFill/>
          <a:ln>
            <a:noFill/>
          </a:ln>
        </p:spPr>
      </p:pic>
      <p:sp>
        <p:nvSpPr>
          <p:cNvPr id="292" name="Google Shape;292;g2f4b472474a_1_79"/>
          <p:cNvSpPr/>
          <p:nvPr/>
        </p:nvSpPr>
        <p:spPr>
          <a:xfrm>
            <a:off x="7701915" y="5323675"/>
            <a:ext cx="734100" cy="1102800"/>
          </a:xfrm>
          <a:prstGeom prst="ellipse">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3" name="Google Shape;293;g2f4b472474a_1_79"/>
          <p:cNvSpPr txBox="1"/>
          <p:nvPr/>
        </p:nvSpPr>
        <p:spPr>
          <a:xfrm>
            <a:off x="1391324" y="6135750"/>
            <a:ext cx="4275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MX" sz="1400" b="0" i="0" u="none" strike="noStrike" cap="none">
                <a:solidFill>
                  <a:srgbClr val="000000"/>
                </a:solidFill>
                <a:latin typeface="Arial"/>
                <a:ea typeface="Arial"/>
                <a:cs typeface="Arial"/>
                <a:sym typeface="Arial"/>
              </a:rPr>
              <a:t>1</a:t>
            </a:r>
            <a:r>
              <a:rPr lang="es-MX"/>
              <a:t>5</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Google Shape;299;g31349cee685_0_69"/>
          <p:cNvSpPr/>
          <p:nvPr/>
        </p:nvSpPr>
        <p:spPr>
          <a:xfrm>
            <a:off x="137600" y="230650"/>
            <a:ext cx="833700" cy="820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00" name="Google Shape;300;g31349cee685_0_69"/>
          <p:cNvPicPr preferRelativeResize="0"/>
          <p:nvPr/>
        </p:nvPicPr>
        <p:blipFill rotWithShape="1">
          <a:blip r:embed="rId3">
            <a:alphaModFix/>
          </a:blip>
          <a:srcRect/>
          <a:stretch/>
        </p:blipFill>
        <p:spPr>
          <a:xfrm>
            <a:off x="96800" y="183100"/>
            <a:ext cx="915300" cy="915300"/>
          </a:xfrm>
          <a:prstGeom prst="ellipse">
            <a:avLst/>
          </a:prstGeom>
          <a:noFill/>
          <a:ln>
            <a:noFill/>
          </a:ln>
        </p:spPr>
      </p:pic>
      <p:sp>
        <p:nvSpPr>
          <p:cNvPr id="301" name="Google Shape;301;g31349cee685_0_69"/>
          <p:cNvSpPr txBox="1">
            <a:spLocks noGrp="1"/>
          </p:cNvSpPr>
          <p:nvPr>
            <p:ph type="body" idx="1"/>
          </p:nvPr>
        </p:nvSpPr>
        <p:spPr>
          <a:xfrm>
            <a:off x="5432498" y="405850"/>
            <a:ext cx="5995200" cy="469800"/>
          </a:xfrm>
          <a:prstGeom prst="rect">
            <a:avLst/>
          </a:prstGeom>
          <a:noFill/>
          <a:ln>
            <a:noFill/>
          </a:ln>
        </p:spPr>
        <p:txBody>
          <a:bodyPr spcFirstLastPara="1" wrap="square" lIns="91425" tIns="45700" rIns="91425" bIns="45700" anchor="t" anchorCtr="0">
            <a:noAutofit/>
          </a:bodyPr>
          <a:lstStyle/>
          <a:p>
            <a:pPr marL="0" lvl="0" indent="0" algn="r" rtl="0">
              <a:lnSpc>
                <a:spcPct val="90000"/>
              </a:lnSpc>
              <a:spcBef>
                <a:spcPts val="1000"/>
              </a:spcBef>
              <a:spcAft>
                <a:spcPts val="0"/>
              </a:spcAft>
              <a:buSzPts val="3200"/>
              <a:buNone/>
            </a:pPr>
            <a:r>
              <a:rPr lang="es-MX"/>
              <a:t>PRESUPUESTO</a:t>
            </a:r>
            <a:endParaRPr/>
          </a:p>
          <a:p>
            <a:pPr marL="0" lvl="0" indent="0" algn="ctr" rtl="0">
              <a:lnSpc>
                <a:spcPct val="90000"/>
              </a:lnSpc>
              <a:spcBef>
                <a:spcPts val="1000"/>
              </a:spcBef>
              <a:spcAft>
                <a:spcPts val="0"/>
              </a:spcAft>
              <a:buSzPts val="3200"/>
              <a:buNone/>
            </a:pPr>
            <a:endParaRPr/>
          </a:p>
        </p:txBody>
      </p:sp>
      <p:graphicFrame>
        <p:nvGraphicFramePr>
          <p:cNvPr id="302" name="Google Shape;302;g31349cee685_0_69"/>
          <p:cNvGraphicFramePr/>
          <p:nvPr/>
        </p:nvGraphicFramePr>
        <p:xfrm>
          <a:off x="3234625" y="1098400"/>
          <a:ext cx="7256325" cy="5022200"/>
        </p:xfrm>
        <a:graphic>
          <a:graphicData uri="http://schemas.openxmlformats.org/drawingml/2006/table">
            <a:tbl>
              <a:tblPr>
                <a:noFill/>
                <a:tableStyleId>{ADD916B7-A065-4166-A44C-123DBCB6CC6D}</a:tableStyleId>
              </a:tblPr>
              <a:tblGrid>
                <a:gridCol w="2285950">
                  <a:extLst>
                    <a:ext uri="{9D8B030D-6E8A-4147-A177-3AD203B41FA5}">
                      <a16:colId xmlns:a16="http://schemas.microsoft.com/office/drawing/2014/main" val="20000"/>
                    </a:ext>
                  </a:extLst>
                </a:gridCol>
                <a:gridCol w="2097200">
                  <a:extLst>
                    <a:ext uri="{9D8B030D-6E8A-4147-A177-3AD203B41FA5}">
                      <a16:colId xmlns:a16="http://schemas.microsoft.com/office/drawing/2014/main" val="20001"/>
                    </a:ext>
                  </a:extLst>
                </a:gridCol>
                <a:gridCol w="2873175">
                  <a:extLst>
                    <a:ext uri="{9D8B030D-6E8A-4147-A177-3AD203B41FA5}">
                      <a16:colId xmlns:a16="http://schemas.microsoft.com/office/drawing/2014/main" val="20002"/>
                    </a:ext>
                  </a:extLst>
                </a:gridCol>
              </a:tblGrid>
              <a:tr h="429525">
                <a:tc>
                  <a:txBody>
                    <a:bodyPr/>
                    <a:lstStyle/>
                    <a:p>
                      <a:pPr marL="0" marR="0" lvl="0" indent="0" algn="ctr" rtl="0">
                        <a:lnSpc>
                          <a:spcPct val="115000"/>
                        </a:lnSpc>
                        <a:spcBef>
                          <a:spcPts val="0"/>
                        </a:spcBef>
                        <a:spcAft>
                          <a:spcPts val="0"/>
                        </a:spcAft>
                        <a:buClr>
                          <a:srgbClr val="000000"/>
                        </a:buClr>
                        <a:buSzPts val="1200"/>
                        <a:buFont typeface="Arial"/>
                        <a:buNone/>
                      </a:pPr>
                      <a:r>
                        <a:rPr lang="es-MX" sz="1200" b="1" u="none" strike="noStrike" cap="none"/>
                        <a:t>Sprints</a:t>
                      </a:r>
                      <a:endParaRPr sz="1200" b="1" u="none" strike="noStrike" cap="none"/>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B6D7A8"/>
                    </a:solidFill>
                  </a:tcPr>
                </a:tc>
                <a:tc>
                  <a:txBody>
                    <a:bodyPr/>
                    <a:lstStyle/>
                    <a:p>
                      <a:pPr marL="0" marR="0" lvl="0" indent="0" algn="ctr" rtl="0">
                        <a:lnSpc>
                          <a:spcPct val="115000"/>
                        </a:lnSpc>
                        <a:spcBef>
                          <a:spcPts val="0"/>
                        </a:spcBef>
                        <a:spcAft>
                          <a:spcPts val="0"/>
                        </a:spcAft>
                        <a:buClr>
                          <a:srgbClr val="000000"/>
                        </a:buClr>
                        <a:buSzPts val="1200"/>
                        <a:buFont typeface="Arial"/>
                        <a:buNone/>
                      </a:pPr>
                      <a:r>
                        <a:rPr lang="es-MX" sz="1200" b="1" u="none" strike="noStrike" cap="none"/>
                        <a:t>HH</a:t>
                      </a:r>
                      <a:endParaRPr sz="1200" b="1" u="none" strike="noStrike" cap="none"/>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B6D7A8"/>
                    </a:solidFill>
                  </a:tcPr>
                </a:tc>
                <a:tc>
                  <a:txBody>
                    <a:bodyPr/>
                    <a:lstStyle/>
                    <a:p>
                      <a:pPr marL="0" marR="0" lvl="0" indent="0" algn="ctr" rtl="0">
                        <a:lnSpc>
                          <a:spcPct val="115000"/>
                        </a:lnSpc>
                        <a:spcBef>
                          <a:spcPts val="0"/>
                        </a:spcBef>
                        <a:spcAft>
                          <a:spcPts val="0"/>
                        </a:spcAft>
                        <a:buClr>
                          <a:srgbClr val="000000"/>
                        </a:buClr>
                        <a:buSzPts val="1200"/>
                        <a:buFont typeface="Arial"/>
                        <a:buNone/>
                      </a:pPr>
                      <a:r>
                        <a:rPr lang="es-MX" sz="1200" b="1" u="none" strike="noStrike" cap="none"/>
                        <a:t>Valor</a:t>
                      </a:r>
                      <a:endParaRPr sz="1200" b="1" u="none" strike="noStrike" cap="none"/>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B6D7A8"/>
                    </a:solidFill>
                  </a:tcPr>
                </a:tc>
                <a:extLst>
                  <a:ext uri="{0D108BD9-81ED-4DB2-BD59-A6C34878D82A}">
                    <a16:rowId xmlns:a16="http://schemas.microsoft.com/office/drawing/2014/main" val="10000"/>
                  </a:ext>
                </a:extLst>
              </a:tr>
              <a:tr h="429525">
                <a:tc>
                  <a:txBody>
                    <a:bodyPr/>
                    <a:lstStyle/>
                    <a:p>
                      <a:pPr marL="0" marR="0" lvl="0" indent="0" algn="ctr" rtl="0">
                        <a:lnSpc>
                          <a:spcPct val="115000"/>
                        </a:lnSpc>
                        <a:spcBef>
                          <a:spcPts val="0"/>
                        </a:spcBef>
                        <a:spcAft>
                          <a:spcPts val="0"/>
                        </a:spcAft>
                        <a:buClr>
                          <a:srgbClr val="000000"/>
                        </a:buClr>
                        <a:buSzPts val="1200"/>
                        <a:buFont typeface="Arial"/>
                        <a:buNone/>
                      </a:pPr>
                      <a:r>
                        <a:rPr lang="es-MX" sz="1200" u="none" strike="noStrike" cap="none"/>
                        <a:t>Sprint 0</a:t>
                      </a:r>
                      <a:endParaRPr sz="1200" u="none" strike="noStrike" cap="none"/>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200"/>
                        <a:buFont typeface="Arial"/>
                        <a:buNone/>
                      </a:pPr>
                      <a:r>
                        <a:rPr lang="es-MX" sz="1200" u="none" strike="noStrike" cap="none"/>
                        <a:t>37</a:t>
                      </a:r>
                      <a:endParaRPr sz="1200" u="none" strike="noStrike" cap="none"/>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15000"/>
                        </a:lnSpc>
                        <a:spcBef>
                          <a:spcPts val="0"/>
                        </a:spcBef>
                        <a:spcAft>
                          <a:spcPts val="0"/>
                        </a:spcAft>
                        <a:buClr>
                          <a:srgbClr val="000000"/>
                        </a:buClr>
                        <a:buSzPts val="1200"/>
                        <a:buFont typeface="Arial"/>
                        <a:buNone/>
                      </a:pPr>
                      <a:r>
                        <a:rPr lang="es-MX" sz="1200" u="none" strike="noStrike" cap="none"/>
                        <a:t>$1.404.580</a:t>
                      </a:r>
                      <a:endParaRPr sz="1200" u="none" strike="noStrike" cap="none"/>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429525">
                <a:tc>
                  <a:txBody>
                    <a:bodyPr/>
                    <a:lstStyle/>
                    <a:p>
                      <a:pPr marL="0" marR="0" lvl="0" indent="0" algn="ctr" rtl="0">
                        <a:lnSpc>
                          <a:spcPct val="115000"/>
                        </a:lnSpc>
                        <a:spcBef>
                          <a:spcPts val="0"/>
                        </a:spcBef>
                        <a:spcAft>
                          <a:spcPts val="0"/>
                        </a:spcAft>
                        <a:buClr>
                          <a:srgbClr val="000000"/>
                        </a:buClr>
                        <a:buSzPts val="1200"/>
                        <a:buFont typeface="Arial"/>
                        <a:buNone/>
                      </a:pPr>
                      <a:r>
                        <a:rPr lang="es-MX" sz="1200" u="none" strike="noStrike" cap="none"/>
                        <a:t>Sprint 1</a:t>
                      </a:r>
                      <a:endParaRPr sz="1200" u="none" strike="noStrike" cap="none"/>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200"/>
                        <a:buFont typeface="Arial"/>
                        <a:buNone/>
                      </a:pPr>
                      <a:r>
                        <a:rPr lang="es-MX" sz="1200" u="none" strike="noStrike" cap="none"/>
                        <a:t>41</a:t>
                      </a:r>
                      <a:endParaRPr sz="1200" u="none" strike="noStrike" cap="none"/>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15000"/>
                        </a:lnSpc>
                        <a:spcBef>
                          <a:spcPts val="0"/>
                        </a:spcBef>
                        <a:spcAft>
                          <a:spcPts val="0"/>
                        </a:spcAft>
                        <a:buClr>
                          <a:srgbClr val="000000"/>
                        </a:buClr>
                        <a:buSzPts val="1200"/>
                        <a:buFont typeface="Arial"/>
                        <a:buNone/>
                      </a:pPr>
                      <a:r>
                        <a:rPr lang="es-MX" sz="1200" u="none" strike="noStrike" cap="none"/>
                        <a:t>$1.556.427</a:t>
                      </a:r>
                      <a:endParaRPr sz="1200" u="none" strike="noStrike" cap="none"/>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429525">
                <a:tc>
                  <a:txBody>
                    <a:bodyPr/>
                    <a:lstStyle/>
                    <a:p>
                      <a:pPr marL="0" marR="0" lvl="0" indent="0" algn="ctr" rtl="0">
                        <a:lnSpc>
                          <a:spcPct val="115000"/>
                        </a:lnSpc>
                        <a:spcBef>
                          <a:spcPts val="0"/>
                        </a:spcBef>
                        <a:spcAft>
                          <a:spcPts val="0"/>
                        </a:spcAft>
                        <a:buClr>
                          <a:srgbClr val="000000"/>
                        </a:buClr>
                        <a:buSzPts val="1200"/>
                        <a:buFont typeface="Arial"/>
                        <a:buNone/>
                      </a:pPr>
                      <a:r>
                        <a:rPr lang="es-MX" sz="1200" u="none" strike="noStrike" cap="none"/>
                        <a:t>Sprint 2</a:t>
                      </a:r>
                      <a:endParaRPr sz="1200" u="none" strike="noStrike" cap="none"/>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200"/>
                        <a:buFont typeface="Arial"/>
                        <a:buNone/>
                      </a:pPr>
                      <a:r>
                        <a:rPr lang="es-MX" sz="1200" u="none" strike="noStrike" cap="none"/>
                        <a:t>16</a:t>
                      </a:r>
                      <a:endParaRPr sz="1200" u="none" strike="noStrike" cap="none"/>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15000"/>
                        </a:lnSpc>
                        <a:spcBef>
                          <a:spcPts val="0"/>
                        </a:spcBef>
                        <a:spcAft>
                          <a:spcPts val="0"/>
                        </a:spcAft>
                        <a:buClr>
                          <a:srgbClr val="000000"/>
                        </a:buClr>
                        <a:buSzPts val="1200"/>
                        <a:buFont typeface="Arial"/>
                        <a:buNone/>
                      </a:pPr>
                      <a:r>
                        <a:rPr lang="es-MX" sz="1200" u="none" strike="noStrike" cap="none"/>
                        <a:t>$607.386</a:t>
                      </a:r>
                      <a:endParaRPr sz="1200" u="none" strike="noStrike" cap="none"/>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429525">
                <a:tc>
                  <a:txBody>
                    <a:bodyPr/>
                    <a:lstStyle/>
                    <a:p>
                      <a:pPr marL="0" marR="0" lvl="0" indent="0" algn="ctr" rtl="0">
                        <a:lnSpc>
                          <a:spcPct val="115000"/>
                        </a:lnSpc>
                        <a:spcBef>
                          <a:spcPts val="0"/>
                        </a:spcBef>
                        <a:spcAft>
                          <a:spcPts val="0"/>
                        </a:spcAft>
                        <a:buClr>
                          <a:srgbClr val="000000"/>
                        </a:buClr>
                        <a:buSzPts val="1200"/>
                        <a:buFont typeface="Arial"/>
                        <a:buNone/>
                      </a:pPr>
                      <a:r>
                        <a:rPr lang="es-MX" sz="1200" u="none" strike="noStrike" cap="none"/>
                        <a:t>Sprint 3</a:t>
                      </a:r>
                      <a:endParaRPr sz="1200" u="none" strike="noStrike" cap="none"/>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200"/>
                        <a:buFont typeface="Arial"/>
                        <a:buNone/>
                      </a:pPr>
                      <a:r>
                        <a:rPr lang="es-MX" sz="1200" u="none" strike="noStrike" cap="none"/>
                        <a:t>20</a:t>
                      </a:r>
                      <a:endParaRPr sz="1200" u="none" strike="noStrike" cap="none"/>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15000"/>
                        </a:lnSpc>
                        <a:spcBef>
                          <a:spcPts val="0"/>
                        </a:spcBef>
                        <a:spcAft>
                          <a:spcPts val="0"/>
                        </a:spcAft>
                        <a:buClr>
                          <a:srgbClr val="000000"/>
                        </a:buClr>
                        <a:buSzPts val="1200"/>
                        <a:buFont typeface="Arial"/>
                        <a:buNone/>
                      </a:pPr>
                      <a:r>
                        <a:rPr lang="es-MX" sz="1200" u="none" strike="noStrike" cap="none"/>
                        <a:t>$759.233</a:t>
                      </a:r>
                      <a:endParaRPr sz="1200" u="none" strike="noStrike" cap="none"/>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429525">
                <a:tc>
                  <a:txBody>
                    <a:bodyPr/>
                    <a:lstStyle/>
                    <a:p>
                      <a:pPr marL="0" marR="0" lvl="0" indent="0" algn="ctr" rtl="0">
                        <a:lnSpc>
                          <a:spcPct val="115000"/>
                        </a:lnSpc>
                        <a:spcBef>
                          <a:spcPts val="0"/>
                        </a:spcBef>
                        <a:spcAft>
                          <a:spcPts val="0"/>
                        </a:spcAft>
                        <a:buClr>
                          <a:srgbClr val="000000"/>
                        </a:buClr>
                        <a:buSzPts val="1200"/>
                        <a:buFont typeface="Arial"/>
                        <a:buNone/>
                      </a:pPr>
                      <a:r>
                        <a:rPr lang="es-MX" sz="1200" b="1" u="none" strike="noStrike" cap="none"/>
                        <a:t>Total sprints</a:t>
                      </a:r>
                      <a:endParaRPr sz="1200" b="1" u="none" strike="noStrike" cap="none"/>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B6D7A8"/>
                    </a:solidFill>
                  </a:tcPr>
                </a:tc>
                <a:tc>
                  <a:txBody>
                    <a:bodyPr/>
                    <a:lstStyle/>
                    <a:p>
                      <a:pPr marL="0" marR="0" lvl="0" indent="0" algn="ctr" rtl="0">
                        <a:lnSpc>
                          <a:spcPct val="115000"/>
                        </a:lnSpc>
                        <a:spcBef>
                          <a:spcPts val="0"/>
                        </a:spcBef>
                        <a:spcAft>
                          <a:spcPts val="0"/>
                        </a:spcAft>
                        <a:buClr>
                          <a:srgbClr val="000000"/>
                        </a:buClr>
                        <a:buSzPts val="1200"/>
                        <a:buFont typeface="Arial"/>
                        <a:buNone/>
                      </a:pPr>
                      <a:r>
                        <a:rPr lang="es-MX" sz="1200" u="none" strike="noStrike" cap="none"/>
                        <a:t>114</a:t>
                      </a:r>
                      <a:endParaRPr sz="1200" u="none" strike="noStrike" cap="none"/>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15000"/>
                        </a:lnSpc>
                        <a:spcBef>
                          <a:spcPts val="0"/>
                        </a:spcBef>
                        <a:spcAft>
                          <a:spcPts val="0"/>
                        </a:spcAft>
                        <a:buClr>
                          <a:srgbClr val="000000"/>
                        </a:buClr>
                        <a:buSzPts val="1200"/>
                        <a:buFont typeface="Arial"/>
                        <a:buNone/>
                      </a:pPr>
                      <a:r>
                        <a:rPr lang="es-MX" sz="1200" u="none" strike="noStrike" cap="none"/>
                        <a:t>$4.327.626</a:t>
                      </a:r>
                      <a:endParaRPr sz="1200" u="none" strike="noStrike" cap="none"/>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r h="793000">
                <a:tc>
                  <a:txBody>
                    <a:bodyPr/>
                    <a:lstStyle/>
                    <a:p>
                      <a:pPr marL="0" marR="0" lvl="0" indent="0" algn="ctr" rtl="0">
                        <a:lnSpc>
                          <a:spcPct val="115000"/>
                        </a:lnSpc>
                        <a:spcBef>
                          <a:spcPts val="0"/>
                        </a:spcBef>
                        <a:spcAft>
                          <a:spcPts val="0"/>
                        </a:spcAft>
                        <a:buClr>
                          <a:srgbClr val="000000"/>
                        </a:buClr>
                        <a:buSzPts val="1200"/>
                        <a:buFont typeface="Arial"/>
                        <a:buNone/>
                      </a:pPr>
                      <a:r>
                        <a:rPr lang="es-MX" sz="1200" b="1" u="none" strike="noStrike" cap="none"/>
                        <a:t>Recursos</a:t>
                      </a:r>
                      <a:endParaRPr sz="1200" b="1" u="none" strike="noStrike" cap="none"/>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B6D7A8"/>
                    </a:solidFill>
                  </a:tcPr>
                </a:tc>
                <a:tc>
                  <a:txBody>
                    <a:bodyPr/>
                    <a:lstStyle/>
                    <a:p>
                      <a:pPr marL="0" marR="0" lvl="0" indent="0" algn="ctr" rtl="0">
                        <a:lnSpc>
                          <a:spcPct val="115000"/>
                        </a:lnSpc>
                        <a:spcBef>
                          <a:spcPts val="0"/>
                        </a:spcBef>
                        <a:spcAft>
                          <a:spcPts val="0"/>
                        </a:spcAft>
                        <a:buClr>
                          <a:srgbClr val="000000"/>
                        </a:buClr>
                        <a:buSzPts val="1200"/>
                        <a:buFont typeface="Arial"/>
                        <a:buNone/>
                      </a:pPr>
                      <a:r>
                        <a:rPr lang="es-MX" sz="1200" b="1" u="none" strike="noStrike" cap="none"/>
                        <a:t>Cantidad mensual</a:t>
                      </a:r>
                      <a:endParaRPr sz="1200" b="1" u="none" strike="noStrike" cap="none"/>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B6D7A8"/>
                    </a:solidFill>
                  </a:tcPr>
                </a:tc>
                <a:tc>
                  <a:txBody>
                    <a:bodyPr/>
                    <a:lstStyle/>
                    <a:p>
                      <a:pPr marL="0" marR="0" lvl="0" indent="0" algn="ctr" rtl="0">
                        <a:lnSpc>
                          <a:spcPct val="115000"/>
                        </a:lnSpc>
                        <a:spcBef>
                          <a:spcPts val="0"/>
                        </a:spcBef>
                        <a:spcAft>
                          <a:spcPts val="0"/>
                        </a:spcAft>
                        <a:buClr>
                          <a:srgbClr val="000000"/>
                        </a:buClr>
                        <a:buSzPts val="1200"/>
                        <a:buFont typeface="Arial"/>
                        <a:buNone/>
                      </a:pPr>
                      <a:r>
                        <a:rPr lang="es-MX" sz="1200" b="1" u="none" strike="noStrike" cap="none"/>
                        <a:t>Valor</a:t>
                      </a:r>
                      <a:endParaRPr sz="1200" b="1" u="none" strike="noStrike" cap="none"/>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B6D7A8"/>
                    </a:solidFill>
                  </a:tcPr>
                </a:tc>
                <a:extLst>
                  <a:ext uri="{0D108BD9-81ED-4DB2-BD59-A6C34878D82A}">
                    <a16:rowId xmlns:a16="http://schemas.microsoft.com/office/drawing/2014/main" val="10006"/>
                  </a:ext>
                </a:extLst>
              </a:tr>
              <a:tr h="793000">
                <a:tc>
                  <a:txBody>
                    <a:bodyPr/>
                    <a:lstStyle/>
                    <a:p>
                      <a:pPr marL="0" marR="0" lvl="0" indent="0" algn="ctr" rtl="0">
                        <a:lnSpc>
                          <a:spcPct val="115000"/>
                        </a:lnSpc>
                        <a:spcBef>
                          <a:spcPts val="0"/>
                        </a:spcBef>
                        <a:spcAft>
                          <a:spcPts val="0"/>
                        </a:spcAft>
                        <a:buClr>
                          <a:srgbClr val="000000"/>
                        </a:buClr>
                        <a:buSzPts val="1200"/>
                        <a:buFont typeface="Arial"/>
                        <a:buNone/>
                      </a:pPr>
                      <a:r>
                        <a:rPr lang="es-MX" sz="1200" u="none" strike="noStrike" cap="none"/>
                        <a:t>Licencia de Copilot Studio</a:t>
                      </a:r>
                      <a:endParaRPr sz="1200" u="none" strike="noStrike" cap="none"/>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200"/>
                        <a:buFont typeface="Arial"/>
                        <a:buNone/>
                      </a:pPr>
                      <a:r>
                        <a:rPr lang="es-MX" sz="1200" u="none" strike="noStrike" cap="none"/>
                        <a:t>4</a:t>
                      </a:r>
                      <a:endParaRPr sz="1200" u="none" strike="noStrike" cap="none"/>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15000"/>
                        </a:lnSpc>
                        <a:spcBef>
                          <a:spcPts val="0"/>
                        </a:spcBef>
                        <a:spcAft>
                          <a:spcPts val="0"/>
                        </a:spcAft>
                        <a:buClr>
                          <a:srgbClr val="000000"/>
                        </a:buClr>
                        <a:buSzPts val="1200"/>
                        <a:buFont typeface="Arial"/>
                        <a:buNone/>
                      </a:pPr>
                      <a:r>
                        <a:rPr lang="es-MX" sz="1200" u="none" strike="noStrike" cap="none"/>
                        <a:t>$113.447</a:t>
                      </a:r>
                      <a:endParaRPr sz="1200" u="none" strike="noStrike" cap="none"/>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7"/>
                  </a:ext>
                </a:extLst>
              </a:tr>
              <a:tr h="429525">
                <a:tc gridSpan="2">
                  <a:txBody>
                    <a:bodyPr/>
                    <a:lstStyle/>
                    <a:p>
                      <a:pPr marL="0" marR="0" lvl="0" indent="0" algn="ctr" rtl="0">
                        <a:lnSpc>
                          <a:spcPct val="115000"/>
                        </a:lnSpc>
                        <a:spcBef>
                          <a:spcPts val="0"/>
                        </a:spcBef>
                        <a:spcAft>
                          <a:spcPts val="0"/>
                        </a:spcAft>
                        <a:buClr>
                          <a:srgbClr val="000000"/>
                        </a:buClr>
                        <a:buSzPts val="1200"/>
                        <a:buFont typeface="Arial"/>
                        <a:buNone/>
                      </a:pPr>
                      <a:r>
                        <a:rPr lang="es-MX" sz="1200" b="1" u="none" strike="noStrike" cap="none"/>
                        <a:t>Total recursos</a:t>
                      </a:r>
                      <a:endParaRPr sz="1200" b="1" u="none" strike="noStrike" cap="none"/>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B6D7A8"/>
                    </a:solidFill>
                  </a:tcPr>
                </a:tc>
                <a:tc hMerge="1">
                  <a:txBody>
                    <a:bodyPr/>
                    <a:lstStyle/>
                    <a:p>
                      <a:endParaRPr lang="es-CL"/>
                    </a:p>
                  </a:txBody>
                  <a:tcPr/>
                </a:tc>
                <a:tc>
                  <a:txBody>
                    <a:bodyPr/>
                    <a:lstStyle/>
                    <a:p>
                      <a:pPr marL="0" marR="0" lvl="0" indent="0" algn="l" rtl="0">
                        <a:lnSpc>
                          <a:spcPct val="115000"/>
                        </a:lnSpc>
                        <a:spcBef>
                          <a:spcPts val="0"/>
                        </a:spcBef>
                        <a:spcAft>
                          <a:spcPts val="0"/>
                        </a:spcAft>
                        <a:buClr>
                          <a:srgbClr val="000000"/>
                        </a:buClr>
                        <a:buSzPts val="1200"/>
                        <a:buFont typeface="Arial"/>
                        <a:buNone/>
                      </a:pPr>
                      <a:r>
                        <a:rPr lang="es-MX" sz="1200" u="none" strike="noStrike" cap="none"/>
                        <a:t>$113.447</a:t>
                      </a:r>
                      <a:endParaRPr sz="1200" u="none" strike="noStrike" cap="none"/>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8"/>
                  </a:ext>
                </a:extLst>
              </a:tr>
              <a:tr h="429525">
                <a:tc gridSpan="2">
                  <a:txBody>
                    <a:bodyPr/>
                    <a:lstStyle/>
                    <a:p>
                      <a:pPr marL="0" marR="0" lvl="0" indent="0" algn="ctr" rtl="0">
                        <a:lnSpc>
                          <a:spcPct val="115000"/>
                        </a:lnSpc>
                        <a:spcBef>
                          <a:spcPts val="0"/>
                        </a:spcBef>
                        <a:spcAft>
                          <a:spcPts val="0"/>
                        </a:spcAft>
                        <a:buClr>
                          <a:srgbClr val="000000"/>
                        </a:buClr>
                        <a:buSzPts val="1200"/>
                        <a:buFont typeface="Arial"/>
                        <a:buNone/>
                      </a:pPr>
                      <a:r>
                        <a:rPr lang="es-MX" sz="1200" b="1" u="none" strike="noStrike" cap="none"/>
                        <a:t>Total del Proyecto</a:t>
                      </a:r>
                      <a:endParaRPr sz="1200" b="1" u="none" strike="noStrike" cap="none"/>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B6D7A8"/>
                    </a:solidFill>
                  </a:tcPr>
                </a:tc>
                <a:tc hMerge="1">
                  <a:txBody>
                    <a:bodyPr/>
                    <a:lstStyle/>
                    <a:p>
                      <a:endParaRPr lang="es-CL"/>
                    </a:p>
                  </a:txBody>
                  <a:tcPr/>
                </a:tc>
                <a:tc>
                  <a:txBody>
                    <a:bodyPr/>
                    <a:lstStyle/>
                    <a:p>
                      <a:pPr marL="0" marR="0" lvl="0" indent="0" algn="l" rtl="0">
                        <a:lnSpc>
                          <a:spcPct val="115000"/>
                        </a:lnSpc>
                        <a:spcBef>
                          <a:spcPts val="0"/>
                        </a:spcBef>
                        <a:spcAft>
                          <a:spcPts val="0"/>
                        </a:spcAft>
                        <a:buClr>
                          <a:srgbClr val="000000"/>
                        </a:buClr>
                        <a:buSzPts val="1200"/>
                        <a:buFont typeface="Arial"/>
                        <a:buNone/>
                      </a:pPr>
                      <a:r>
                        <a:rPr lang="es-MX" sz="1200" u="none" strike="noStrike" cap="none"/>
                        <a:t>$4.441.073</a:t>
                      </a:r>
                      <a:endParaRPr sz="1200" u="none" strike="noStrike" cap="none"/>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9"/>
                  </a:ext>
                </a:extLst>
              </a:tr>
            </a:tbl>
          </a:graphicData>
        </a:graphic>
      </p:graphicFrame>
      <p:sp>
        <p:nvSpPr>
          <p:cNvPr id="303" name="Google Shape;303;g31349cee685_0_69"/>
          <p:cNvSpPr txBox="1"/>
          <p:nvPr/>
        </p:nvSpPr>
        <p:spPr>
          <a:xfrm>
            <a:off x="1391324" y="6135750"/>
            <a:ext cx="4275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MX" sz="1400" b="0" i="0" u="none" strike="noStrike" cap="none">
                <a:solidFill>
                  <a:srgbClr val="000000"/>
                </a:solidFill>
                <a:latin typeface="Arial"/>
                <a:ea typeface="Arial"/>
                <a:cs typeface="Arial"/>
                <a:sym typeface="Arial"/>
              </a:rPr>
              <a:t>1</a:t>
            </a:r>
            <a:r>
              <a:rPr lang="es-MX"/>
              <a:t>6</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Google Shape;309;g30871a23932_0_34"/>
          <p:cNvSpPr/>
          <p:nvPr/>
        </p:nvSpPr>
        <p:spPr>
          <a:xfrm>
            <a:off x="137600" y="230650"/>
            <a:ext cx="833700" cy="820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10" name="Google Shape;310;g30871a23932_0_34"/>
          <p:cNvPicPr preferRelativeResize="0"/>
          <p:nvPr/>
        </p:nvPicPr>
        <p:blipFill rotWithShape="1">
          <a:blip r:embed="rId3">
            <a:alphaModFix/>
          </a:blip>
          <a:srcRect/>
          <a:stretch/>
        </p:blipFill>
        <p:spPr>
          <a:xfrm>
            <a:off x="96800" y="183100"/>
            <a:ext cx="915300" cy="915300"/>
          </a:xfrm>
          <a:prstGeom prst="ellipse">
            <a:avLst/>
          </a:prstGeom>
          <a:noFill/>
          <a:ln>
            <a:noFill/>
          </a:ln>
        </p:spPr>
      </p:pic>
      <p:sp>
        <p:nvSpPr>
          <p:cNvPr id="311" name="Google Shape;311;g30871a23932_0_34"/>
          <p:cNvSpPr txBox="1">
            <a:spLocks noGrp="1"/>
          </p:cNvSpPr>
          <p:nvPr>
            <p:ph type="body" idx="1"/>
          </p:nvPr>
        </p:nvSpPr>
        <p:spPr>
          <a:xfrm>
            <a:off x="5285232" y="405850"/>
            <a:ext cx="6142466" cy="469800"/>
          </a:xfrm>
          <a:prstGeom prst="rect">
            <a:avLst/>
          </a:prstGeom>
          <a:noFill/>
          <a:ln>
            <a:noFill/>
          </a:ln>
        </p:spPr>
        <p:txBody>
          <a:bodyPr spcFirstLastPara="1" wrap="square" lIns="91425" tIns="45700" rIns="91425" bIns="45700" anchor="t" anchorCtr="0">
            <a:noAutofit/>
          </a:bodyPr>
          <a:lstStyle/>
          <a:p>
            <a:pPr marL="0" lvl="0" indent="0" algn="r" rtl="0">
              <a:lnSpc>
                <a:spcPct val="90000"/>
              </a:lnSpc>
              <a:spcBef>
                <a:spcPts val="1000"/>
              </a:spcBef>
              <a:spcAft>
                <a:spcPts val="0"/>
              </a:spcAft>
              <a:buSzPts val="3200"/>
              <a:buNone/>
            </a:pPr>
            <a:r>
              <a:rPr lang="es-MX"/>
              <a:t>TABLERO KANBAN - TRELLO</a:t>
            </a:r>
            <a:endParaRPr/>
          </a:p>
          <a:p>
            <a:pPr marL="0" lvl="0" indent="0" algn="ctr" rtl="0">
              <a:lnSpc>
                <a:spcPct val="90000"/>
              </a:lnSpc>
              <a:spcBef>
                <a:spcPts val="1000"/>
              </a:spcBef>
              <a:spcAft>
                <a:spcPts val="0"/>
              </a:spcAft>
              <a:buSzPts val="3200"/>
              <a:buNone/>
            </a:pPr>
            <a:endParaRPr/>
          </a:p>
        </p:txBody>
      </p:sp>
      <p:pic>
        <p:nvPicPr>
          <p:cNvPr id="312" name="Google Shape;312;g30871a23932_0_34"/>
          <p:cNvPicPr preferRelativeResize="0"/>
          <p:nvPr/>
        </p:nvPicPr>
        <p:blipFill rotWithShape="1">
          <a:blip r:embed="rId4">
            <a:alphaModFix/>
          </a:blip>
          <a:srcRect/>
          <a:stretch/>
        </p:blipFill>
        <p:spPr>
          <a:xfrm>
            <a:off x="2796772" y="1334178"/>
            <a:ext cx="427431" cy="427431"/>
          </a:xfrm>
          <a:prstGeom prst="rect">
            <a:avLst/>
          </a:prstGeom>
          <a:noFill/>
          <a:ln>
            <a:noFill/>
          </a:ln>
        </p:spPr>
      </p:pic>
      <p:pic>
        <p:nvPicPr>
          <p:cNvPr id="313" name="Google Shape;313;g30871a23932_0_34"/>
          <p:cNvPicPr preferRelativeResize="0"/>
          <p:nvPr/>
        </p:nvPicPr>
        <p:blipFill rotWithShape="1">
          <a:blip r:embed="rId5">
            <a:alphaModFix/>
          </a:blip>
          <a:srcRect/>
          <a:stretch/>
        </p:blipFill>
        <p:spPr>
          <a:xfrm>
            <a:off x="1202443" y="1050850"/>
            <a:ext cx="10851957" cy="4963922"/>
          </a:xfrm>
          <a:prstGeom prst="rect">
            <a:avLst/>
          </a:prstGeom>
          <a:noFill/>
          <a:ln>
            <a:noFill/>
          </a:ln>
        </p:spPr>
      </p:pic>
      <p:sp>
        <p:nvSpPr>
          <p:cNvPr id="314" name="Google Shape;314;g30871a23932_0_34"/>
          <p:cNvSpPr txBox="1"/>
          <p:nvPr/>
        </p:nvSpPr>
        <p:spPr>
          <a:xfrm>
            <a:off x="1391324" y="6135750"/>
            <a:ext cx="4275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MX" sz="1400" b="0" i="0" u="none" strike="noStrike" cap="none">
                <a:solidFill>
                  <a:srgbClr val="000000"/>
                </a:solidFill>
                <a:latin typeface="Arial"/>
                <a:ea typeface="Arial"/>
                <a:cs typeface="Arial"/>
                <a:sym typeface="Arial"/>
              </a:rPr>
              <a:t>1</a:t>
            </a:r>
            <a:r>
              <a:rPr lang="es-MX"/>
              <a:t>7</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Google Shape;320;g2f4b472474a_1_88"/>
          <p:cNvSpPr/>
          <p:nvPr/>
        </p:nvSpPr>
        <p:spPr>
          <a:xfrm>
            <a:off x="137600" y="230650"/>
            <a:ext cx="833700" cy="820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21" name="Google Shape;321;g2f4b472474a_1_88"/>
          <p:cNvPicPr preferRelativeResize="0"/>
          <p:nvPr/>
        </p:nvPicPr>
        <p:blipFill rotWithShape="1">
          <a:blip r:embed="rId3">
            <a:alphaModFix/>
          </a:blip>
          <a:srcRect/>
          <a:stretch/>
        </p:blipFill>
        <p:spPr>
          <a:xfrm>
            <a:off x="96800" y="183100"/>
            <a:ext cx="915300" cy="915300"/>
          </a:xfrm>
          <a:prstGeom prst="ellipse">
            <a:avLst/>
          </a:prstGeom>
          <a:noFill/>
          <a:ln>
            <a:noFill/>
          </a:ln>
        </p:spPr>
      </p:pic>
      <p:sp>
        <p:nvSpPr>
          <p:cNvPr id="322" name="Google Shape;322;g2f4b472474a_1_88"/>
          <p:cNvSpPr txBox="1">
            <a:spLocks noGrp="1"/>
          </p:cNvSpPr>
          <p:nvPr>
            <p:ph type="body" idx="1"/>
          </p:nvPr>
        </p:nvSpPr>
        <p:spPr>
          <a:xfrm>
            <a:off x="1269200" y="405850"/>
            <a:ext cx="10158600" cy="469800"/>
          </a:xfrm>
          <a:prstGeom prst="rect">
            <a:avLst/>
          </a:prstGeom>
          <a:noFill/>
          <a:ln>
            <a:noFill/>
          </a:ln>
        </p:spPr>
        <p:txBody>
          <a:bodyPr spcFirstLastPara="1" wrap="square" lIns="91425" tIns="45700" rIns="91425" bIns="45700" anchor="t" anchorCtr="0">
            <a:noAutofit/>
          </a:bodyPr>
          <a:lstStyle/>
          <a:p>
            <a:pPr marL="0" lvl="0" indent="0" algn="r" rtl="0">
              <a:lnSpc>
                <a:spcPct val="90000"/>
              </a:lnSpc>
              <a:spcBef>
                <a:spcPts val="1000"/>
              </a:spcBef>
              <a:spcAft>
                <a:spcPts val="0"/>
              </a:spcAft>
              <a:buSzPts val="3200"/>
              <a:buNone/>
            </a:pPr>
            <a:r>
              <a:rPr lang="es-MX"/>
              <a:t>SPRINT 0 - PREPARACIÓN DE ENTORNO</a:t>
            </a:r>
            <a:endParaRPr/>
          </a:p>
          <a:p>
            <a:pPr marL="0" lvl="0" indent="0" algn="ctr" rtl="0">
              <a:lnSpc>
                <a:spcPct val="90000"/>
              </a:lnSpc>
              <a:spcBef>
                <a:spcPts val="1000"/>
              </a:spcBef>
              <a:spcAft>
                <a:spcPts val="0"/>
              </a:spcAft>
              <a:buSzPts val="3200"/>
              <a:buNone/>
            </a:pPr>
            <a:endParaRPr/>
          </a:p>
        </p:txBody>
      </p:sp>
      <p:pic>
        <p:nvPicPr>
          <p:cNvPr id="323" name="Google Shape;323;g2f4b472474a_1_88"/>
          <p:cNvPicPr preferRelativeResize="0"/>
          <p:nvPr/>
        </p:nvPicPr>
        <p:blipFill rotWithShape="1">
          <a:blip r:embed="rId4">
            <a:alphaModFix/>
          </a:blip>
          <a:srcRect/>
          <a:stretch/>
        </p:blipFill>
        <p:spPr>
          <a:xfrm>
            <a:off x="2796772" y="1334178"/>
            <a:ext cx="427431" cy="427431"/>
          </a:xfrm>
          <a:prstGeom prst="rect">
            <a:avLst/>
          </a:prstGeom>
          <a:noFill/>
          <a:ln>
            <a:noFill/>
          </a:ln>
        </p:spPr>
      </p:pic>
      <p:sp>
        <p:nvSpPr>
          <p:cNvPr id="324" name="Google Shape;324;g2f4b472474a_1_88"/>
          <p:cNvSpPr txBox="1"/>
          <p:nvPr/>
        </p:nvSpPr>
        <p:spPr>
          <a:xfrm>
            <a:off x="2094449" y="1826902"/>
            <a:ext cx="1921200" cy="540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1455"/>
              <a:buFont typeface="Arial"/>
              <a:buNone/>
            </a:pPr>
            <a:r>
              <a:rPr lang="es-MX" sz="1455" b="1" i="0" u="none" strike="noStrike" cap="none">
                <a:solidFill>
                  <a:srgbClr val="FFFFFF"/>
                </a:solidFill>
                <a:latin typeface="Arial"/>
                <a:ea typeface="Arial"/>
                <a:cs typeface="Arial"/>
                <a:sym typeface="Arial"/>
              </a:rPr>
              <a:t>ACOMPAÑAMIENTO</a:t>
            </a:r>
            <a:endParaRPr sz="1400" b="0" i="0" u="none" strike="noStrike" cap="none">
              <a:solidFill>
                <a:srgbClr val="000000"/>
              </a:solidFill>
              <a:latin typeface="Arial"/>
              <a:ea typeface="Arial"/>
              <a:cs typeface="Arial"/>
              <a:sym typeface="Arial"/>
            </a:endParaRPr>
          </a:p>
        </p:txBody>
      </p:sp>
      <p:sp>
        <p:nvSpPr>
          <p:cNvPr id="325" name="Google Shape;325;g2f4b472474a_1_88"/>
          <p:cNvSpPr txBox="1"/>
          <p:nvPr/>
        </p:nvSpPr>
        <p:spPr>
          <a:xfrm>
            <a:off x="1672750" y="1586700"/>
            <a:ext cx="10325100" cy="1842300"/>
          </a:xfrm>
          <a:prstGeom prst="rect">
            <a:avLst/>
          </a:prstGeom>
          <a:noFill/>
          <a:ln>
            <a:noFill/>
          </a:ln>
        </p:spPr>
        <p:txBody>
          <a:bodyPr spcFirstLastPara="1" wrap="square" lIns="91425" tIns="91425" rIns="91425" bIns="91425" anchor="t" anchorCtr="0">
            <a:noAutofit/>
          </a:bodyPr>
          <a:lstStyle/>
          <a:p>
            <a:pPr marL="457200" marR="0" lvl="0" indent="-330200" algn="l" rtl="0">
              <a:lnSpc>
                <a:spcPct val="100000"/>
              </a:lnSpc>
              <a:spcBef>
                <a:spcPts val="0"/>
              </a:spcBef>
              <a:spcAft>
                <a:spcPts val="0"/>
              </a:spcAft>
              <a:buClr>
                <a:schemeClr val="dk2"/>
              </a:buClr>
              <a:buSzPts val="1600"/>
              <a:buFont typeface="Arial"/>
              <a:buChar char="➔"/>
            </a:pPr>
            <a:r>
              <a:rPr lang="es-MX" sz="1600" b="0" i="0" u="none" strike="noStrike" cap="none">
                <a:solidFill>
                  <a:schemeClr val="dk2"/>
                </a:solidFill>
                <a:latin typeface="Arial"/>
                <a:ea typeface="Arial"/>
                <a:cs typeface="Arial"/>
                <a:sym typeface="Arial"/>
              </a:rPr>
              <a:t>Duración: 1 Semana</a:t>
            </a:r>
            <a:endParaRPr sz="1600" b="0" i="0" u="none" strike="noStrike" cap="none">
              <a:solidFill>
                <a:schemeClr val="dk2"/>
              </a:solidFill>
              <a:latin typeface="Arial"/>
              <a:ea typeface="Arial"/>
              <a:cs typeface="Arial"/>
              <a:sym typeface="Arial"/>
            </a:endParaRPr>
          </a:p>
          <a:p>
            <a:pPr marL="457200" marR="0" lvl="0" indent="0" algn="l" rtl="0">
              <a:lnSpc>
                <a:spcPct val="100000"/>
              </a:lnSpc>
              <a:spcBef>
                <a:spcPts val="0"/>
              </a:spcBef>
              <a:spcAft>
                <a:spcPts val="0"/>
              </a:spcAft>
              <a:buClr>
                <a:srgbClr val="000000"/>
              </a:buClr>
              <a:buSzPts val="1600"/>
              <a:buFont typeface="Arial"/>
              <a:buNone/>
            </a:pPr>
            <a:endParaRPr sz="1600" b="0" i="0" u="none" strike="noStrike" cap="none">
              <a:solidFill>
                <a:schemeClr val="dk2"/>
              </a:solidFill>
              <a:latin typeface="Arial"/>
              <a:ea typeface="Arial"/>
              <a:cs typeface="Arial"/>
              <a:sym typeface="Arial"/>
            </a:endParaRPr>
          </a:p>
          <a:p>
            <a:pPr marL="457200" marR="0" lvl="0" indent="-330200" algn="l" rtl="0">
              <a:lnSpc>
                <a:spcPct val="100000"/>
              </a:lnSpc>
              <a:spcBef>
                <a:spcPts val="0"/>
              </a:spcBef>
              <a:spcAft>
                <a:spcPts val="0"/>
              </a:spcAft>
              <a:buClr>
                <a:schemeClr val="dk2"/>
              </a:buClr>
              <a:buSzPts val="1600"/>
              <a:buFont typeface="Arial"/>
              <a:buChar char="➔"/>
            </a:pPr>
            <a:r>
              <a:rPr lang="es-MX" sz="1600" b="0" i="0" u="none" strike="noStrike" cap="none">
                <a:solidFill>
                  <a:schemeClr val="dk2"/>
                </a:solidFill>
                <a:latin typeface="Arial"/>
                <a:ea typeface="Arial"/>
                <a:cs typeface="Arial"/>
                <a:sym typeface="Arial"/>
              </a:rPr>
              <a:t>Evidencias: Documentación Scrum definida</a:t>
            </a:r>
            <a:endParaRPr sz="1600" b="0" i="0" u="none" strike="noStrike" cap="none">
              <a:solidFill>
                <a:schemeClr val="dk2"/>
              </a:solidFill>
              <a:latin typeface="Arial"/>
              <a:ea typeface="Arial"/>
              <a:cs typeface="Arial"/>
              <a:sym typeface="Arial"/>
            </a:endParaRPr>
          </a:p>
          <a:p>
            <a:pPr marL="457200" marR="0" lvl="0" indent="0" algn="l" rtl="0">
              <a:lnSpc>
                <a:spcPct val="100000"/>
              </a:lnSpc>
              <a:spcBef>
                <a:spcPts val="0"/>
              </a:spcBef>
              <a:spcAft>
                <a:spcPts val="0"/>
              </a:spcAft>
              <a:buClr>
                <a:srgbClr val="000000"/>
              </a:buClr>
              <a:buSzPts val="1600"/>
              <a:buFont typeface="Arial"/>
              <a:buNone/>
            </a:pPr>
            <a:endParaRPr sz="1600" b="0" i="0" u="none" strike="noStrike" cap="none">
              <a:solidFill>
                <a:schemeClr val="dk2"/>
              </a:solidFill>
              <a:latin typeface="Arial"/>
              <a:ea typeface="Arial"/>
              <a:cs typeface="Arial"/>
              <a:sym typeface="Arial"/>
            </a:endParaRPr>
          </a:p>
          <a:p>
            <a:pPr marL="457200" marR="0" lvl="0" indent="-330200" algn="l" rtl="0">
              <a:lnSpc>
                <a:spcPct val="100000"/>
              </a:lnSpc>
              <a:spcBef>
                <a:spcPts val="0"/>
              </a:spcBef>
              <a:spcAft>
                <a:spcPts val="0"/>
              </a:spcAft>
              <a:buClr>
                <a:schemeClr val="dk2"/>
              </a:buClr>
              <a:buSzPts val="1600"/>
              <a:buFont typeface="Arial"/>
              <a:buChar char="➔"/>
            </a:pPr>
            <a:r>
              <a:rPr lang="es-MX" sz="1600" b="0" i="0" u="none" strike="noStrike" cap="none">
                <a:solidFill>
                  <a:schemeClr val="dk2"/>
                </a:solidFill>
                <a:latin typeface="Arial"/>
                <a:ea typeface="Arial"/>
                <a:cs typeface="Arial"/>
                <a:sym typeface="Arial"/>
              </a:rPr>
              <a:t>Descripción: Preparación y configuración de entorno de trabajo, junto a la obtención de las plantillas de documentación mencionadas como evidencias anteriormente.</a:t>
            </a:r>
            <a:endParaRPr sz="1600" b="0" i="0" u="none" strike="noStrike" cap="none">
              <a:solidFill>
                <a:schemeClr val="dk2"/>
              </a:solidFill>
              <a:latin typeface="Arial"/>
              <a:ea typeface="Arial"/>
              <a:cs typeface="Arial"/>
              <a:sym typeface="Arial"/>
            </a:endParaRPr>
          </a:p>
          <a:p>
            <a:pPr marL="457200" marR="0" lvl="0" indent="0" algn="l" rtl="0">
              <a:lnSpc>
                <a:spcPct val="100000"/>
              </a:lnSpc>
              <a:spcBef>
                <a:spcPts val="0"/>
              </a:spcBef>
              <a:spcAft>
                <a:spcPts val="0"/>
              </a:spcAft>
              <a:buClr>
                <a:srgbClr val="000000"/>
              </a:buClr>
              <a:buSzPts val="1600"/>
              <a:buFont typeface="Arial"/>
              <a:buNone/>
            </a:pPr>
            <a:endParaRPr sz="1600" b="0" i="0" u="none" strike="noStrike" cap="none">
              <a:solidFill>
                <a:schemeClr val="dk2"/>
              </a:solidFill>
              <a:latin typeface="Arial"/>
              <a:ea typeface="Arial"/>
              <a:cs typeface="Arial"/>
              <a:sym typeface="Arial"/>
            </a:endParaRPr>
          </a:p>
        </p:txBody>
      </p:sp>
      <p:sp>
        <p:nvSpPr>
          <p:cNvPr id="326" name="Google Shape;326;g2f4b472474a_1_88"/>
          <p:cNvSpPr/>
          <p:nvPr/>
        </p:nvSpPr>
        <p:spPr>
          <a:xfrm>
            <a:off x="1833925" y="3712200"/>
            <a:ext cx="2594100" cy="1112700"/>
          </a:xfrm>
          <a:prstGeom prst="roundRect">
            <a:avLst>
              <a:gd name="adj" fmla="val 16667"/>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s-MX" sz="1400" b="1" i="0" u="none" strike="noStrike" cap="none">
                <a:solidFill>
                  <a:srgbClr val="000000"/>
                </a:solidFill>
                <a:latin typeface="Arial"/>
                <a:ea typeface="Arial"/>
                <a:cs typeface="Arial"/>
                <a:sym typeface="Arial"/>
              </a:rPr>
              <a:t>Obtención de licencias</a:t>
            </a:r>
            <a:endParaRPr sz="1400" b="1" i="0" u="none" strike="noStrike" cap="none">
              <a:solidFill>
                <a:srgbClr val="000000"/>
              </a:solidFill>
              <a:latin typeface="Arial"/>
              <a:ea typeface="Arial"/>
              <a:cs typeface="Arial"/>
              <a:sym typeface="Arial"/>
            </a:endParaRPr>
          </a:p>
        </p:txBody>
      </p:sp>
      <p:sp>
        <p:nvSpPr>
          <p:cNvPr id="327" name="Google Shape;327;g2f4b472474a_1_88"/>
          <p:cNvSpPr/>
          <p:nvPr/>
        </p:nvSpPr>
        <p:spPr>
          <a:xfrm>
            <a:off x="4928175" y="3712200"/>
            <a:ext cx="2594100" cy="1112700"/>
          </a:xfrm>
          <a:prstGeom prst="roundRect">
            <a:avLst>
              <a:gd name="adj" fmla="val 16667"/>
            </a:avLst>
          </a:prstGeom>
          <a:solidFill>
            <a:srgbClr val="BFBFB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s-MX" sz="1400" b="1" i="0" u="none" strike="noStrike" cap="none">
                <a:solidFill>
                  <a:srgbClr val="000000"/>
                </a:solidFill>
                <a:latin typeface="Arial"/>
                <a:ea typeface="Arial"/>
                <a:cs typeface="Arial"/>
                <a:sym typeface="Arial"/>
              </a:rPr>
              <a:t>Generación de Trello</a:t>
            </a:r>
            <a:endParaRPr sz="1400" b="1" i="0" u="none" strike="noStrike" cap="none">
              <a:solidFill>
                <a:srgbClr val="000000"/>
              </a:solidFill>
              <a:latin typeface="Arial"/>
              <a:ea typeface="Arial"/>
              <a:cs typeface="Arial"/>
              <a:sym typeface="Arial"/>
            </a:endParaRPr>
          </a:p>
        </p:txBody>
      </p:sp>
      <p:sp>
        <p:nvSpPr>
          <p:cNvPr id="328" name="Google Shape;328;g2f4b472474a_1_88"/>
          <p:cNvSpPr/>
          <p:nvPr/>
        </p:nvSpPr>
        <p:spPr>
          <a:xfrm>
            <a:off x="8022425" y="3712200"/>
            <a:ext cx="2594100" cy="1112700"/>
          </a:xfrm>
          <a:prstGeom prst="roundRect">
            <a:avLst>
              <a:gd name="adj" fmla="val 16667"/>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s-MX" sz="1400" b="1" i="0" u="none" strike="noStrike" cap="none">
                <a:solidFill>
                  <a:srgbClr val="000000"/>
                </a:solidFill>
                <a:latin typeface="Arial"/>
                <a:ea typeface="Arial"/>
                <a:cs typeface="Arial"/>
                <a:sym typeface="Arial"/>
              </a:rPr>
              <a:t>Plantillas de documentación</a:t>
            </a:r>
            <a:endParaRPr sz="1400" b="1" i="0" u="none" strike="noStrike" cap="none">
              <a:solidFill>
                <a:srgbClr val="000000"/>
              </a:solidFill>
              <a:latin typeface="Arial"/>
              <a:ea typeface="Arial"/>
              <a:cs typeface="Arial"/>
              <a:sym typeface="Arial"/>
            </a:endParaRPr>
          </a:p>
        </p:txBody>
      </p:sp>
      <p:sp>
        <p:nvSpPr>
          <p:cNvPr id="329" name="Google Shape;329;g2f4b472474a_1_88"/>
          <p:cNvSpPr/>
          <p:nvPr/>
        </p:nvSpPr>
        <p:spPr>
          <a:xfrm>
            <a:off x="3300125" y="5167875"/>
            <a:ext cx="2594100" cy="1112700"/>
          </a:xfrm>
          <a:prstGeom prst="roundRect">
            <a:avLst>
              <a:gd name="adj" fmla="val 16667"/>
            </a:avLst>
          </a:prstGeom>
          <a:solidFill>
            <a:srgbClr val="BFBFB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s-MX" sz="1400" b="1" i="0" u="none" strike="noStrike" cap="none">
                <a:solidFill>
                  <a:srgbClr val="000000"/>
                </a:solidFill>
                <a:latin typeface="Arial"/>
                <a:ea typeface="Arial"/>
                <a:cs typeface="Arial"/>
                <a:sym typeface="Arial"/>
              </a:rPr>
              <a:t>Reunión con interesados</a:t>
            </a:r>
            <a:endParaRPr sz="1400" b="1" i="0" u="none" strike="noStrike" cap="none">
              <a:solidFill>
                <a:srgbClr val="000000"/>
              </a:solidFill>
              <a:latin typeface="Arial"/>
              <a:ea typeface="Arial"/>
              <a:cs typeface="Arial"/>
              <a:sym typeface="Arial"/>
            </a:endParaRPr>
          </a:p>
        </p:txBody>
      </p:sp>
      <p:sp>
        <p:nvSpPr>
          <p:cNvPr id="330" name="Google Shape;330;g2f4b472474a_1_88"/>
          <p:cNvSpPr/>
          <p:nvPr/>
        </p:nvSpPr>
        <p:spPr>
          <a:xfrm>
            <a:off x="6580525" y="5167875"/>
            <a:ext cx="2594100" cy="1112700"/>
          </a:xfrm>
          <a:prstGeom prst="roundRect">
            <a:avLst>
              <a:gd name="adj" fmla="val 16667"/>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s-MX" sz="1400" b="1" i="0" u="none" strike="noStrike" cap="none">
                <a:solidFill>
                  <a:srgbClr val="000000"/>
                </a:solidFill>
                <a:latin typeface="Arial"/>
                <a:ea typeface="Arial"/>
                <a:cs typeface="Arial"/>
                <a:sym typeface="Arial"/>
              </a:rPr>
              <a:t>Creación de entorno de trabajo</a:t>
            </a:r>
            <a:endParaRPr sz="1400" b="1" i="0" u="none" strike="noStrike" cap="none">
              <a:solidFill>
                <a:srgbClr val="000000"/>
              </a:solidFill>
              <a:latin typeface="Arial"/>
              <a:ea typeface="Arial"/>
              <a:cs typeface="Arial"/>
              <a:sym typeface="Arial"/>
            </a:endParaRPr>
          </a:p>
        </p:txBody>
      </p:sp>
      <p:sp>
        <p:nvSpPr>
          <p:cNvPr id="331" name="Google Shape;331;g2f4b472474a_1_88"/>
          <p:cNvSpPr txBox="1"/>
          <p:nvPr/>
        </p:nvSpPr>
        <p:spPr>
          <a:xfrm>
            <a:off x="5103800" y="3182300"/>
            <a:ext cx="2489400" cy="316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s-MX" sz="1800" b="1" i="0" u="none" strike="noStrike" cap="none">
                <a:solidFill>
                  <a:schemeClr val="dk2"/>
                </a:solidFill>
                <a:latin typeface="Arial"/>
                <a:ea typeface="Arial"/>
                <a:cs typeface="Arial"/>
                <a:sym typeface="Arial"/>
              </a:rPr>
              <a:t>Tareas relevantes</a:t>
            </a:r>
            <a:endParaRPr sz="1800" b="1" i="0" u="none" strike="noStrike" cap="none">
              <a:solidFill>
                <a:schemeClr val="dk2"/>
              </a:solidFill>
              <a:latin typeface="Arial"/>
              <a:ea typeface="Arial"/>
              <a:cs typeface="Arial"/>
              <a:sym typeface="Arial"/>
            </a:endParaRPr>
          </a:p>
        </p:txBody>
      </p:sp>
      <p:sp>
        <p:nvSpPr>
          <p:cNvPr id="332" name="Google Shape;332;g2f4b472474a_1_88"/>
          <p:cNvSpPr txBox="1"/>
          <p:nvPr/>
        </p:nvSpPr>
        <p:spPr>
          <a:xfrm>
            <a:off x="1391324" y="6135750"/>
            <a:ext cx="4275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MX" sz="1400" b="0" i="0" u="none" strike="noStrike" cap="none">
                <a:solidFill>
                  <a:srgbClr val="000000"/>
                </a:solidFill>
                <a:latin typeface="Arial"/>
                <a:ea typeface="Arial"/>
                <a:cs typeface="Arial"/>
                <a:sym typeface="Arial"/>
              </a:rPr>
              <a:t>1</a:t>
            </a:r>
            <a:r>
              <a:rPr lang="es-MX"/>
              <a:t>8</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g30871a23932_0_46"/>
          <p:cNvSpPr/>
          <p:nvPr/>
        </p:nvSpPr>
        <p:spPr>
          <a:xfrm>
            <a:off x="137600" y="230650"/>
            <a:ext cx="833700" cy="820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05" name="Google Shape;105;g30871a23932_0_46"/>
          <p:cNvPicPr preferRelativeResize="0"/>
          <p:nvPr/>
        </p:nvPicPr>
        <p:blipFill rotWithShape="1">
          <a:blip r:embed="rId3">
            <a:alphaModFix/>
          </a:blip>
          <a:srcRect/>
          <a:stretch/>
        </p:blipFill>
        <p:spPr>
          <a:xfrm>
            <a:off x="96800" y="183100"/>
            <a:ext cx="915300" cy="915300"/>
          </a:xfrm>
          <a:prstGeom prst="ellipse">
            <a:avLst/>
          </a:prstGeom>
          <a:noFill/>
          <a:ln>
            <a:noFill/>
          </a:ln>
        </p:spPr>
      </p:pic>
      <p:sp>
        <p:nvSpPr>
          <p:cNvPr id="106" name="Google Shape;106;g30871a23932_0_46"/>
          <p:cNvSpPr txBox="1">
            <a:spLocks noGrp="1"/>
          </p:cNvSpPr>
          <p:nvPr>
            <p:ph type="body" idx="1"/>
          </p:nvPr>
        </p:nvSpPr>
        <p:spPr>
          <a:xfrm>
            <a:off x="5432498" y="405850"/>
            <a:ext cx="5995200" cy="469800"/>
          </a:xfrm>
          <a:prstGeom prst="rect">
            <a:avLst/>
          </a:prstGeom>
          <a:noFill/>
          <a:ln>
            <a:noFill/>
          </a:ln>
        </p:spPr>
        <p:txBody>
          <a:bodyPr spcFirstLastPara="1" wrap="square" lIns="91425" tIns="45700" rIns="91425" bIns="45700" anchor="t" anchorCtr="0">
            <a:noAutofit/>
          </a:bodyPr>
          <a:lstStyle/>
          <a:p>
            <a:pPr marL="0" lvl="0" indent="0" algn="r" rtl="0">
              <a:lnSpc>
                <a:spcPct val="90000"/>
              </a:lnSpc>
              <a:spcBef>
                <a:spcPts val="1000"/>
              </a:spcBef>
              <a:spcAft>
                <a:spcPts val="0"/>
              </a:spcAft>
              <a:buSzPts val="3200"/>
              <a:buNone/>
            </a:pPr>
            <a:r>
              <a:rPr lang="es-MX"/>
              <a:t>TABLA DE CONTENIDOS</a:t>
            </a:r>
            <a:endParaRPr/>
          </a:p>
        </p:txBody>
      </p:sp>
      <p:pic>
        <p:nvPicPr>
          <p:cNvPr id="107" name="Google Shape;107;g30871a23932_0_46"/>
          <p:cNvPicPr preferRelativeResize="0"/>
          <p:nvPr/>
        </p:nvPicPr>
        <p:blipFill rotWithShape="1">
          <a:blip r:embed="rId4">
            <a:alphaModFix/>
          </a:blip>
          <a:srcRect/>
          <a:stretch/>
        </p:blipFill>
        <p:spPr>
          <a:xfrm>
            <a:off x="2796772" y="1334178"/>
            <a:ext cx="427431" cy="427431"/>
          </a:xfrm>
          <a:prstGeom prst="rect">
            <a:avLst/>
          </a:prstGeom>
          <a:noFill/>
          <a:ln>
            <a:noFill/>
          </a:ln>
        </p:spPr>
      </p:pic>
      <p:graphicFrame>
        <p:nvGraphicFramePr>
          <p:cNvPr id="108" name="Google Shape;108;g30871a23932_0_46"/>
          <p:cNvGraphicFramePr/>
          <p:nvPr/>
        </p:nvGraphicFramePr>
        <p:xfrm>
          <a:off x="3010487" y="1347232"/>
          <a:ext cx="3514250" cy="4081500"/>
        </p:xfrm>
        <a:graphic>
          <a:graphicData uri="http://schemas.openxmlformats.org/drawingml/2006/table">
            <a:tbl>
              <a:tblPr>
                <a:noFill/>
                <a:tableStyleId>{57CAADB5-7427-4818-A99A-D9C316AB2AF8}</a:tableStyleId>
              </a:tblPr>
              <a:tblGrid>
                <a:gridCol w="852250">
                  <a:extLst>
                    <a:ext uri="{9D8B030D-6E8A-4147-A177-3AD203B41FA5}">
                      <a16:colId xmlns:a16="http://schemas.microsoft.com/office/drawing/2014/main" val="20000"/>
                    </a:ext>
                  </a:extLst>
                </a:gridCol>
                <a:gridCol w="2662000">
                  <a:extLst>
                    <a:ext uri="{9D8B030D-6E8A-4147-A177-3AD203B41FA5}">
                      <a16:colId xmlns:a16="http://schemas.microsoft.com/office/drawing/2014/main" val="20001"/>
                    </a:ext>
                  </a:extLst>
                </a:gridCol>
              </a:tblGrid>
              <a:tr h="453500">
                <a:tc>
                  <a:txBody>
                    <a:bodyPr/>
                    <a:lstStyle/>
                    <a:p>
                      <a:pPr marL="0" marR="0" lvl="0" indent="0" algn="l" rtl="0">
                        <a:lnSpc>
                          <a:spcPct val="100000"/>
                        </a:lnSpc>
                        <a:spcBef>
                          <a:spcPts val="0"/>
                        </a:spcBef>
                        <a:spcAft>
                          <a:spcPts val="0"/>
                        </a:spcAft>
                        <a:buClr>
                          <a:srgbClr val="000000"/>
                        </a:buClr>
                        <a:buSzPts val="1400"/>
                        <a:buFont typeface="Arial"/>
                        <a:buNone/>
                      </a:pPr>
                      <a:r>
                        <a:rPr lang="es-MX" sz="1400" u="none" strike="noStrike" cap="none"/>
                        <a:t>01.</a:t>
                      </a:r>
                      <a:endParaRPr sz="1400" u="none" strike="noStrike" cap="none"/>
                    </a:p>
                  </a:txBody>
                  <a:tcPr marL="91425" marR="91425" marT="91425" marB="91425">
                    <a:solidFill>
                      <a:srgbClr val="FFE599"/>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s-MX" sz="1400" u="none" strike="noStrike" cap="none"/>
                        <a:t>Roles</a:t>
                      </a:r>
                      <a:endParaRPr sz="1400" u="none" strike="noStrike" cap="none"/>
                    </a:p>
                  </a:txBody>
                  <a:tcPr marL="91425" marR="91425" marT="91425" marB="91425"/>
                </a:tc>
                <a:extLst>
                  <a:ext uri="{0D108BD9-81ED-4DB2-BD59-A6C34878D82A}">
                    <a16:rowId xmlns:a16="http://schemas.microsoft.com/office/drawing/2014/main" val="10000"/>
                  </a:ext>
                </a:extLst>
              </a:tr>
              <a:tr h="453500">
                <a:tc>
                  <a:txBody>
                    <a:bodyPr/>
                    <a:lstStyle/>
                    <a:p>
                      <a:pPr marL="0" marR="0" lvl="0" indent="0" algn="l" rtl="0">
                        <a:lnSpc>
                          <a:spcPct val="100000"/>
                        </a:lnSpc>
                        <a:spcBef>
                          <a:spcPts val="0"/>
                        </a:spcBef>
                        <a:spcAft>
                          <a:spcPts val="0"/>
                        </a:spcAft>
                        <a:buClr>
                          <a:srgbClr val="000000"/>
                        </a:buClr>
                        <a:buSzPts val="1400"/>
                        <a:buFont typeface="Arial"/>
                        <a:buNone/>
                      </a:pPr>
                      <a:r>
                        <a:rPr lang="es-MX" sz="1400" u="none" strike="noStrike" cap="none"/>
                        <a:t>02.</a:t>
                      </a:r>
                      <a:endParaRPr sz="1400" u="none" strike="noStrike" cap="none"/>
                    </a:p>
                  </a:txBody>
                  <a:tcPr marL="91425" marR="91425" marT="91425" marB="91425">
                    <a:solidFill>
                      <a:srgbClr val="FFE599"/>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s-MX" sz="1400" u="none" strike="noStrike" cap="none"/>
                        <a:t>Contexto</a:t>
                      </a:r>
                      <a:endParaRPr sz="1400" u="none" strike="noStrike" cap="none"/>
                    </a:p>
                  </a:txBody>
                  <a:tcPr marL="91425" marR="91425" marT="91425" marB="91425"/>
                </a:tc>
                <a:extLst>
                  <a:ext uri="{0D108BD9-81ED-4DB2-BD59-A6C34878D82A}">
                    <a16:rowId xmlns:a16="http://schemas.microsoft.com/office/drawing/2014/main" val="10001"/>
                  </a:ext>
                </a:extLst>
              </a:tr>
              <a:tr h="453500">
                <a:tc>
                  <a:txBody>
                    <a:bodyPr/>
                    <a:lstStyle/>
                    <a:p>
                      <a:pPr marL="0" marR="0" lvl="0" indent="0" algn="l" rtl="0">
                        <a:lnSpc>
                          <a:spcPct val="100000"/>
                        </a:lnSpc>
                        <a:spcBef>
                          <a:spcPts val="0"/>
                        </a:spcBef>
                        <a:spcAft>
                          <a:spcPts val="0"/>
                        </a:spcAft>
                        <a:buClr>
                          <a:srgbClr val="000000"/>
                        </a:buClr>
                        <a:buSzPts val="1400"/>
                        <a:buFont typeface="Arial"/>
                        <a:buNone/>
                      </a:pPr>
                      <a:r>
                        <a:rPr lang="es-MX" sz="1400" u="none" strike="noStrike" cap="none"/>
                        <a:t>03.</a:t>
                      </a:r>
                      <a:endParaRPr sz="1400" u="none" strike="noStrike" cap="none"/>
                    </a:p>
                  </a:txBody>
                  <a:tcPr marL="91425" marR="91425" marT="91425" marB="91425">
                    <a:solidFill>
                      <a:srgbClr val="FFE599"/>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s-MX" sz="1400" u="none" strike="noStrike" cap="none"/>
                        <a:t>Problema</a:t>
                      </a:r>
                      <a:endParaRPr sz="1400" u="none" strike="noStrike" cap="none"/>
                    </a:p>
                  </a:txBody>
                  <a:tcPr marL="91425" marR="91425" marT="91425" marB="91425"/>
                </a:tc>
                <a:extLst>
                  <a:ext uri="{0D108BD9-81ED-4DB2-BD59-A6C34878D82A}">
                    <a16:rowId xmlns:a16="http://schemas.microsoft.com/office/drawing/2014/main" val="10002"/>
                  </a:ext>
                </a:extLst>
              </a:tr>
              <a:tr h="453500">
                <a:tc>
                  <a:txBody>
                    <a:bodyPr/>
                    <a:lstStyle/>
                    <a:p>
                      <a:pPr marL="0" marR="0" lvl="0" indent="0" algn="l" rtl="0">
                        <a:lnSpc>
                          <a:spcPct val="100000"/>
                        </a:lnSpc>
                        <a:spcBef>
                          <a:spcPts val="0"/>
                        </a:spcBef>
                        <a:spcAft>
                          <a:spcPts val="0"/>
                        </a:spcAft>
                        <a:buClr>
                          <a:srgbClr val="000000"/>
                        </a:buClr>
                        <a:buSzPts val="1400"/>
                        <a:buFont typeface="Arial"/>
                        <a:buNone/>
                      </a:pPr>
                      <a:r>
                        <a:rPr lang="es-MX" sz="1400" u="none" strike="noStrike" cap="none"/>
                        <a:t>04.</a:t>
                      </a:r>
                      <a:endParaRPr sz="1400" u="none" strike="noStrike" cap="none"/>
                    </a:p>
                  </a:txBody>
                  <a:tcPr marL="91425" marR="91425" marT="91425" marB="91425">
                    <a:solidFill>
                      <a:srgbClr val="FFE599"/>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s-MX" sz="1400" u="none" strike="noStrike" cap="none"/>
                        <a:t>Diagrama de proceso</a:t>
                      </a:r>
                      <a:endParaRPr sz="1400" u="none" strike="noStrike" cap="none"/>
                    </a:p>
                  </a:txBody>
                  <a:tcPr marL="91425" marR="91425" marT="91425" marB="91425"/>
                </a:tc>
                <a:extLst>
                  <a:ext uri="{0D108BD9-81ED-4DB2-BD59-A6C34878D82A}">
                    <a16:rowId xmlns:a16="http://schemas.microsoft.com/office/drawing/2014/main" val="10003"/>
                  </a:ext>
                </a:extLst>
              </a:tr>
              <a:tr h="453500">
                <a:tc>
                  <a:txBody>
                    <a:bodyPr/>
                    <a:lstStyle/>
                    <a:p>
                      <a:pPr marL="0" marR="0" lvl="0" indent="0" algn="l" rtl="0">
                        <a:lnSpc>
                          <a:spcPct val="100000"/>
                        </a:lnSpc>
                        <a:spcBef>
                          <a:spcPts val="0"/>
                        </a:spcBef>
                        <a:spcAft>
                          <a:spcPts val="0"/>
                        </a:spcAft>
                        <a:buClr>
                          <a:srgbClr val="000000"/>
                        </a:buClr>
                        <a:buSzPts val="1400"/>
                        <a:buFont typeface="Arial"/>
                        <a:buNone/>
                      </a:pPr>
                      <a:r>
                        <a:rPr lang="es-MX" sz="1400" u="none" strike="noStrike" cap="none"/>
                        <a:t>05.</a:t>
                      </a:r>
                      <a:endParaRPr sz="1400" u="none" strike="noStrike" cap="none"/>
                    </a:p>
                  </a:txBody>
                  <a:tcPr marL="91425" marR="91425" marT="91425" marB="91425">
                    <a:solidFill>
                      <a:srgbClr val="FFE599"/>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s-MX" sz="1400" u="none" strike="noStrike" cap="none"/>
                        <a:t>Necesidad</a:t>
                      </a:r>
                      <a:endParaRPr sz="1400" u="none" strike="noStrike" cap="none"/>
                    </a:p>
                  </a:txBody>
                  <a:tcPr marL="91425" marR="91425" marT="91425" marB="91425"/>
                </a:tc>
                <a:extLst>
                  <a:ext uri="{0D108BD9-81ED-4DB2-BD59-A6C34878D82A}">
                    <a16:rowId xmlns:a16="http://schemas.microsoft.com/office/drawing/2014/main" val="10004"/>
                  </a:ext>
                </a:extLst>
              </a:tr>
              <a:tr h="453500">
                <a:tc>
                  <a:txBody>
                    <a:bodyPr/>
                    <a:lstStyle/>
                    <a:p>
                      <a:pPr marL="0" marR="0" lvl="0" indent="0" algn="l" rtl="0">
                        <a:lnSpc>
                          <a:spcPct val="100000"/>
                        </a:lnSpc>
                        <a:spcBef>
                          <a:spcPts val="0"/>
                        </a:spcBef>
                        <a:spcAft>
                          <a:spcPts val="0"/>
                        </a:spcAft>
                        <a:buClr>
                          <a:srgbClr val="000000"/>
                        </a:buClr>
                        <a:buSzPts val="1400"/>
                        <a:buFont typeface="Arial"/>
                        <a:buNone/>
                      </a:pPr>
                      <a:r>
                        <a:rPr lang="es-MX" sz="1400" u="none" strike="noStrike" cap="none"/>
                        <a:t>06.</a:t>
                      </a:r>
                      <a:endParaRPr sz="1400" u="none" strike="noStrike" cap="none"/>
                    </a:p>
                  </a:txBody>
                  <a:tcPr marL="91425" marR="91425" marT="91425" marB="91425">
                    <a:solidFill>
                      <a:srgbClr val="FFE599"/>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s-MX" sz="1400" u="none" strike="noStrike" cap="none"/>
                        <a:t>Solución</a:t>
                      </a:r>
                      <a:endParaRPr sz="1400" u="none" strike="noStrike" cap="none"/>
                    </a:p>
                  </a:txBody>
                  <a:tcPr marL="91425" marR="91425" marT="91425" marB="91425"/>
                </a:tc>
                <a:extLst>
                  <a:ext uri="{0D108BD9-81ED-4DB2-BD59-A6C34878D82A}">
                    <a16:rowId xmlns:a16="http://schemas.microsoft.com/office/drawing/2014/main" val="10005"/>
                  </a:ext>
                </a:extLst>
              </a:tr>
              <a:tr h="453500">
                <a:tc>
                  <a:txBody>
                    <a:bodyPr/>
                    <a:lstStyle/>
                    <a:p>
                      <a:pPr marL="0" marR="0" lvl="0" indent="0" algn="l" rtl="0">
                        <a:lnSpc>
                          <a:spcPct val="100000"/>
                        </a:lnSpc>
                        <a:spcBef>
                          <a:spcPts val="0"/>
                        </a:spcBef>
                        <a:spcAft>
                          <a:spcPts val="0"/>
                        </a:spcAft>
                        <a:buClr>
                          <a:srgbClr val="000000"/>
                        </a:buClr>
                        <a:buSzPts val="1400"/>
                        <a:buFont typeface="Arial"/>
                        <a:buNone/>
                      </a:pPr>
                      <a:r>
                        <a:rPr lang="es-MX" sz="1400" u="none" strike="noStrike" cap="none"/>
                        <a:t>07.</a:t>
                      </a:r>
                      <a:endParaRPr sz="1400" u="none" strike="noStrike" cap="none"/>
                    </a:p>
                  </a:txBody>
                  <a:tcPr marL="91425" marR="91425" marT="91425" marB="91425">
                    <a:solidFill>
                      <a:srgbClr val="FFE599"/>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s-MX" sz="1400" u="none" strike="noStrike" cap="none"/>
                        <a:t>Arquitectura</a:t>
                      </a:r>
                      <a:endParaRPr sz="1400" u="none" strike="noStrike" cap="none"/>
                    </a:p>
                  </a:txBody>
                  <a:tcPr marL="91425" marR="91425" marT="91425" marB="91425"/>
                </a:tc>
                <a:extLst>
                  <a:ext uri="{0D108BD9-81ED-4DB2-BD59-A6C34878D82A}">
                    <a16:rowId xmlns:a16="http://schemas.microsoft.com/office/drawing/2014/main" val="10006"/>
                  </a:ext>
                </a:extLst>
              </a:tr>
              <a:tr h="453500">
                <a:tc>
                  <a:txBody>
                    <a:bodyPr/>
                    <a:lstStyle/>
                    <a:p>
                      <a:pPr marL="0" marR="0" lvl="0" indent="0" algn="l" rtl="0">
                        <a:lnSpc>
                          <a:spcPct val="100000"/>
                        </a:lnSpc>
                        <a:spcBef>
                          <a:spcPts val="0"/>
                        </a:spcBef>
                        <a:spcAft>
                          <a:spcPts val="0"/>
                        </a:spcAft>
                        <a:buClr>
                          <a:srgbClr val="000000"/>
                        </a:buClr>
                        <a:buSzPts val="1400"/>
                        <a:buFont typeface="Arial"/>
                        <a:buNone/>
                      </a:pPr>
                      <a:r>
                        <a:rPr lang="es-MX" sz="1400" u="none" strike="noStrike" cap="none"/>
                        <a:t>08</a:t>
                      </a:r>
                      <a:endParaRPr sz="1400" u="none" strike="noStrike" cap="none"/>
                    </a:p>
                  </a:txBody>
                  <a:tcPr marL="91425" marR="91425" marT="91425" marB="91425">
                    <a:solidFill>
                      <a:srgbClr val="FFE599"/>
                    </a:solidFill>
                  </a:tcPr>
                </a:tc>
                <a:tc>
                  <a:txBody>
                    <a:bodyPr/>
                    <a:lstStyle/>
                    <a:p>
                      <a:pPr marL="0" marR="0" lvl="0" indent="0" algn="l" rtl="0">
                        <a:lnSpc>
                          <a:spcPct val="100000"/>
                        </a:lnSpc>
                        <a:spcBef>
                          <a:spcPts val="0"/>
                        </a:spcBef>
                        <a:spcAft>
                          <a:spcPts val="0"/>
                        </a:spcAft>
                        <a:buClr>
                          <a:schemeClr val="dk1"/>
                        </a:buClr>
                        <a:buSzPts val="1100"/>
                        <a:buFont typeface="Arial"/>
                        <a:buNone/>
                      </a:pPr>
                      <a:r>
                        <a:rPr lang="es-MX" sz="1400" u="none" strike="noStrike" cap="none">
                          <a:solidFill>
                            <a:schemeClr val="dk1"/>
                          </a:solidFill>
                        </a:rPr>
                        <a:t>Modelo de datos</a:t>
                      </a:r>
                      <a:endParaRPr sz="1400" u="none" strike="noStrike" cap="none">
                        <a:solidFill>
                          <a:schemeClr val="dk1"/>
                        </a:solidFill>
                      </a:endParaRPr>
                    </a:p>
                  </a:txBody>
                  <a:tcPr marL="91425" marR="91425" marT="91425" marB="91425"/>
                </a:tc>
                <a:extLst>
                  <a:ext uri="{0D108BD9-81ED-4DB2-BD59-A6C34878D82A}">
                    <a16:rowId xmlns:a16="http://schemas.microsoft.com/office/drawing/2014/main" val="10007"/>
                  </a:ext>
                </a:extLst>
              </a:tr>
              <a:tr h="453500">
                <a:tc>
                  <a:txBody>
                    <a:bodyPr/>
                    <a:lstStyle/>
                    <a:p>
                      <a:pPr marL="0" marR="0" lvl="0" indent="0" algn="l" rtl="0">
                        <a:lnSpc>
                          <a:spcPct val="100000"/>
                        </a:lnSpc>
                        <a:spcBef>
                          <a:spcPts val="0"/>
                        </a:spcBef>
                        <a:spcAft>
                          <a:spcPts val="0"/>
                        </a:spcAft>
                        <a:buClr>
                          <a:srgbClr val="000000"/>
                        </a:buClr>
                        <a:buSzPts val="1400"/>
                        <a:buFont typeface="Arial"/>
                        <a:buNone/>
                      </a:pPr>
                      <a:r>
                        <a:rPr lang="es-MX" sz="1400" u="none" strike="noStrike" cap="none"/>
                        <a:t>09</a:t>
                      </a:r>
                      <a:endParaRPr sz="1400" u="none" strike="noStrike" cap="none"/>
                    </a:p>
                  </a:txBody>
                  <a:tcPr marL="91425" marR="91425" marT="91425" marB="91425">
                    <a:solidFill>
                      <a:srgbClr val="FFE599"/>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s-MX" sz="1400" u="none" strike="noStrike" cap="none">
                          <a:solidFill>
                            <a:schemeClr val="dk1"/>
                          </a:solidFill>
                        </a:rPr>
                        <a:t>Metodología</a:t>
                      </a:r>
                      <a:endParaRPr sz="1400" u="none" strike="noStrike" cap="none">
                        <a:solidFill>
                          <a:schemeClr val="dk1"/>
                        </a:solidFill>
                      </a:endParaRPr>
                    </a:p>
                  </a:txBody>
                  <a:tcPr marL="91425" marR="91425" marT="91425" marB="91425"/>
                </a:tc>
                <a:extLst>
                  <a:ext uri="{0D108BD9-81ED-4DB2-BD59-A6C34878D82A}">
                    <a16:rowId xmlns:a16="http://schemas.microsoft.com/office/drawing/2014/main" val="10008"/>
                  </a:ext>
                </a:extLst>
              </a:tr>
            </a:tbl>
          </a:graphicData>
        </a:graphic>
      </p:graphicFrame>
      <p:graphicFrame>
        <p:nvGraphicFramePr>
          <p:cNvPr id="109" name="Google Shape;109;g30871a23932_0_46"/>
          <p:cNvGraphicFramePr/>
          <p:nvPr/>
        </p:nvGraphicFramePr>
        <p:xfrm>
          <a:off x="6969921" y="1334178"/>
          <a:ext cx="3400550" cy="4081500"/>
        </p:xfrm>
        <a:graphic>
          <a:graphicData uri="http://schemas.openxmlformats.org/drawingml/2006/table">
            <a:tbl>
              <a:tblPr>
                <a:noFill/>
                <a:tableStyleId>{57CAADB5-7427-4818-A99A-D9C316AB2AF8}</a:tableStyleId>
              </a:tblPr>
              <a:tblGrid>
                <a:gridCol w="824675">
                  <a:extLst>
                    <a:ext uri="{9D8B030D-6E8A-4147-A177-3AD203B41FA5}">
                      <a16:colId xmlns:a16="http://schemas.microsoft.com/office/drawing/2014/main" val="20000"/>
                    </a:ext>
                  </a:extLst>
                </a:gridCol>
                <a:gridCol w="2575875">
                  <a:extLst>
                    <a:ext uri="{9D8B030D-6E8A-4147-A177-3AD203B41FA5}">
                      <a16:colId xmlns:a16="http://schemas.microsoft.com/office/drawing/2014/main" val="20001"/>
                    </a:ext>
                  </a:extLst>
                </a:gridCol>
              </a:tblGrid>
              <a:tr h="453500">
                <a:tc>
                  <a:txBody>
                    <a:bodyPr/>
                    <a:lstStyle/>
                    <a:p>
                      <a:pPr marL="0" marR="0" lvl="0" indent="0" algn="l" rtl="0">
                        <a:lnSpc>
                          <a:spcPct val="100000"/>
                        </a:lnSpc>
                        <a:spcBef>
                          <a:spcPts val="0"/>
                        </a:spcBef>
                        <a:spcAft>
                          <a:spcPts val="0"/>
                        </a:spcAft>
                        <a:buClr>
                          <a:srgbClr val="000000"/>
                        </a:buClr>
                        <a:buSzPts val="1400"/>
                        <a:buFont typeface="Arial"/>
                        <a:buNone/>
                      </a:pPr>
                      <a:r>
                        <a:rPr lang="es-MX" sz="1400" u="none" strike="noStrike" cap="none"/>
                        <a:t>10.</a:t>
                      </a:r>
                      <a:endParaRPr sz="1400" u="none" strike="noStrike" cap="none"/>
                    </a:p>
                  </a:txBody>
                  <a:tcPr marL="91425" marR="91425" marT="91425" marB="91425">
                    <a:solidFill>
                      <a:srgbClr val="FFE599"/>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s-MX" sz="1400" u="none" strike="noStrike" cap="none"/>
                        <a:t>Evidencias</a:t>
                      </a:r>
                      <a:endParaRPr sz="1400" u="none" strike="noStrike" cap="none"/>
                    </a:p>
                  </a:txBody>
                  <a:tcPr marL="91425" marR="91425" marT="91425" marB="91425"/>
                </a:tc>
                <a:extLst>
                  <a:ext uri="{0D108BD9-81ED-4DB2-BD59-A6C34878D82A}">
                    <a16:rowId xmlns:a16="http://schemas.microsoft.com/office/drawing/2014/main" val="10000"/>
                  </a:ext>
                </a:extLst>
              </a:tr>
              <a:tr h="453500">
                <a:tc>
                  <a:txBody>
                    <a:bodyPr/>
                    <a:lstStyle/>
                    <a:p>
                      <a:pPr marL="0" marR="0" lvl="0" indent="0" algn="l" rtl="0">
                        <a:lnSpc>
                          <a:spcPct val="100000"/>
                        </a:lnSpc>
                        <a:spcBef>
                          <a:spcPts val="0"/>
                        </a:spcBef>
                        <a:spcAft>
                          <a:spcPts val="0"/>
                        </a:spcAft>
                        <a:buClr>
                          <a:srgbClr val="000000"/>
                        </a:buClr>
                        <a:buSzPts val="1400"/>
                        <a:buFont typeface="Arial"/>
                        <a:buNone/>
                      </a:pPr>
                      <a:r>
                        <a:rPr lang="es-MX" sz="1400" u="none" strike="noStrike" cap="none"/>
                        <a:t>11.</a:t>
                      </a:r>
                      <a:endParaRPr sz="1400" u="none" strike="noStrike" cap="none"/>
                    </a:p>
                  </a:txBody>
                  <a:tcPr marL="91425" marR="91425" marT="91425" marB="91425">
                    <a:solidFill>
                      <a:srgbClr val="FFE599"/>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s-MX" sz="1400" u="none" strike="noStrike" cap="none"/>
                        <a:t>Épicas</a:t>
                      </a:r>
                      <a:endParaRPr sz="1400" u="none" strike="noStrike" cap="none"/>
                    </a:p>
                  </a:txBody>
                  <a:tcPr marL="91425" marR="91425" marT="91425" marB="91425"/>
                </a:tc>
                <a:extLst>
                  <a:ext uri="{0D108BD9-81ED-4DB2-BD59-A6C34878D82A}">
                    <a16:rowId xmlns:a16="http://schemas.microsoft.com/office/drawing/2014/main" val="10001"/>
                  </a:ext>
                </a:extLst>
              </a:tr>
              <a:tr h="453500">
                <a:tc>
                  <a:txBody>
                    <a:bodyPr/>
                    <a:lstStyle/>
                    <a:p>
                      <a:pPr marL="0" marR="0" lvl="0" indent="0" algn="l" rtl="0">
                        <a:lnSpc>
                          <a:spcPct val="100000"/>
                        </a:lnSpc>
                        <a:spcBef>
                          <a:spcPts val="0"/>
                        </a:spcBef>
                        <a:spcAft>
                          <a:spcPts val="0"/>
                        </a:spcAft>
                        <a:buClr>
                          <a:srgbClr val="000000"/>
                        </a:buClr>
                        <a:buSzPts val="1400"/>
                        <a:buFont typeface="Arial"/>
                        <a:buNone/>
                      </a:pPr>
                      <a:r>
                        <a:rPr lang="es-MX" sz="1400" u="none" strike="noStrike" cap="none"/>
                        <a:t>12.</a:t>
                      </a:r>
                      <a:endParaRPr sz="1400" u="none" strike="noStrike" cap="none"/>
                    </a:p>
                  </a:txBody>
                  <a:tcPr marL="91425" marR="91425" marT="91425" marB="91425">
                    <a:solidFill>
                      <a:srgbClr val="FFE599"/>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s-MX" sz="1400" u="none" strike="noStrike" cap="none"/>
                        <a:t>Product Backlog</a:t>
                      </a:r>
                      <a:endParaRPr sz="1400" u="none" strike="noStrike" cap="none"/>
                    </a:p>
                  </a:txBody>
                  <a:tcPr marL="91425" marR="91425" marT="91425" marB="91425"/>
                </a:tc>
                <a:extLst>
                  <a:ext uri="{0D108BD9-81ED-4DB2-BD59-A6C34878D82A}">
                    <a16:rowId xmlns:a16="http://schemas.microsoft.com/office/drawing/2014/main" val="10002"/>
                  </a:ext>
                </a:extLst>
              </a:tr>
              <a:tr h="453500">
                <a:tc>
                  <a:txBody>
                    <a:bodyPr/>
                    <a:lstStyle/>
                    <a:p>
                      <a:pPr marL="0" marR="0" lvl="0" indent="0" algn="l" rtl="0">
                        <a:lnSpc>
                          <a:spcPct val="100000"/>
                        </a:lnSpc>
                        <a:spcBef>
                          <a:spcPts val="0"/>
                        </a:spcBef>
                        <a:spcAft>
                          <a:spcPts val="0"/>
                        </a:spcAft>
                        <a:buClr>
                          <a:srgbClr val="000000"/>
                        </a:buClr>
                        <a:buSzPts val="1400"/>
                        <a:buFont typeface="Arial"/>
                        <a:buNone/>
                      </a:pPr>
                      <a:r>
                        <a:rPr lang="es-MX" sz="1400" u="none" strike="noStrike" cap="none"/>
                        <a:t>13.</a:t>
                      </a:r>
                      <a:endParaRPr sz="1400" u="none" strike="noStrike" cap="none"/>
                    </a:p>
                  </a:txBody>
                  <a:tcPr marL="91425" marR="91425" marT="91425" marB="91425">
                    <a:solidFill>
                      <a:srgbClr val="FFE599"/>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s-MX" sz="1400" u="none" strike="noStrike" cap="none"/>
                        <a:t>Carta Gantt</a:t>
                      </a:r>
                      <a:endParaRPr sz="1400" u="none" strike="noStrike" cap="none"/>
                    </a:p>
                  </a:txBody>
                  <a:tcPr marL="91425" marR="91425" marT="91425" marB="91425"/>
                </a:tc>
                <a:extLst>
                  <a:ext uri="{0D108BD9-81ED-4DB2-BD59-A6C34878D82A}">
                    <a16:rowId xmlns:a16="http://schemas.microsoft.com/office/drawing/2014/main" val="10003"/>
                  </a:ext>
                </a:extLst>
              </a:tr>
              <a:tr h="453500">
                <a:tc>
                  <a:txBody>
                    <a:bodyPr/>
                    <a:lstStyle/>
                    <a:p>
                      <a:pPr marL="0" marR="0" lvl="0" indent="0" algn="l" rtl="0">
                        <a:lnSpc>
                          <a:spcPct val="100000"/>
                        </a:lnSpc>
                        <a:spcBef>
                          <a:spcPts val="0"/>
                        </a:spcBef>
                        <a:spcAft>
                          <a:spcPts val="0"/>
                        </a:spcAft>
                        <a:buClr>
                          <a:srgbClr val="000000"/>
                        </a:buClr>
                        <a:buSzPts val="1400"/>
                        <a:buFont typeface="Arial"/>
                        <a:buNone/>
                      </a:pPr>
                      <a:r>
                        <a:rPr lang="es-MX" sz="1400" u="none" strike="noStrike" cap="none"/>
                        <a:t>14.</a:t>
                      </a:r>
                      <a:endParaRPr sz="1400" u="none" strike="noStrike" cap="none"/>
                    </a:p>
                  </a:txBody>
                  <a:tcPr marL="91425" marR="91425" marT="91425" marB="91425">
                    <a:solidFill>
                      <a:srgbClr val="FFE599"/>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s-MX" sz="1400" u="none" strike="noStrike" cap="none"/>
                        <a:t>Presupuesto</a:t>
                      </a:r>
                      <a:endParaRPr sz="1400" u="none" strike="noStrike" cap="none"/>
                    </a:p>
                  </a:txBody>
                  <a:tcPr marL="91425" marR="91425" marT="91425" marB="91425"/>
                </a:tc>
                <a:extLst>
                  <a:ext uri="{0D108BD9-81ED-4DB2-BD59-A6C34878D82A}">
                    <a16:rowId xmlns:a16="http://schemas.microsoft.com/office/drawing/2014/main" val="10004"/>
                  </a:ext>
                </a:extLst>
              </a:tr>
              <a:tr h="453500">
                <a:tc>
                  <a:txBody>
                    <a:bodyPr/>
                    <a:lstStyle/>
                    <a:p>
                      <a:pPr marL="0" marR="0" lvl="0" indent="0" algn="l" rtl="0">
                        <a:lnSpc>
                          <a:spcPct val="100000"/>
                        </a:lnSpc>
                        <a:spcBef>
                          <a:spcPts val="0"/>
                        </a:spcBef>
                        <a:spcAft>
                          <a:spcPts val="0"/>
                        </a:spcAft>
                        <a:buClr>
                          <a:srgbClr val="000000"/>
                        </a:buClr>
                        <a:buSzPts val="1400"/>
                        <a:buFont typeface="Arial"/>
                        <a:buNone/>
                      </a:pPr>
                      <a:r>
                        <a:rPr lang="es-MX" sz="1400" u="none" strike="noStrike" cap="none"/>
                        <a:t>15.</a:t>
                      </a:r>
                      <a:endParaRPr sz="1400" u="none" strike="noStrike" cap="none"/>
                    </a:p>
                  </a:txBody>
                  <a:tcPr marL="91425" marR="91425" marT="91425" marB="91425">
                    <a:solidFill>
                      <a:srgbClr val="FFE599"/>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s-MX" sz="1400" u="none" strike="noStrike" cap="none"/>
                        <a:t>Tablero Kanban</a:t>
                      </a:r>
                      <a:endParaRPr sz="1400" u="none" strike="noStrike" cap="none"/>
                    </a:p>
                  </a:txBody>
                  <a:tcPr marL="91425" marR="91425" marT="91425" marB="91425"/>
                </a:tc>
                <a:extLst>
                  <a:ext uri="{0D108BD9-81ED-4DB2-BD59-A6C34878D82A}">
                    <a16:rowId xmlns:a16="http://schemas.microsoft.com/office/drawing/2014/main" val="10005"/>
                  </a:ext>
                </a:extLst>
              </a:tr>
              <a:tr h="453500">
                <a:tc>
                  <a:txBody>
                    <a:bodyPr/>
                    <a:lstStyle/>
                    <a:p>
                      <a:pPr marL="0" marR="0" lvl="0" indent="0" algn="l" rtl="0">
                        <a:lnSpc>
                          <a:spcPct val="100000"/>
                        </a:lnSpc>
                        <a:spcBef>
                          <a:spcPts val="0"/>
                        </a:spcBef>
                        <a:spcAft>
                          <a:spcPts val="0"/>
                        </a:spcAft>
                        <a:buClr>
                          <a:srgbClr val="000000"/>
                        </a:buClr>
                        <a:buSzPts val="1400"/>
                        <a:buFont typeface="Arial"/>
                        <a:buNone/>
                      </a:pPr>
                      <a:r>
                        <a:rPr lang="es-MX" sz="1400" u="none" strike="noStrike" cap="none"/>
                        <a:t>16.</a:t>
                      </a:r>
                      <a:endParaRPr sz="1400" u="none" strike="noStrike" cap="none"/>
                    </a:p>
                  </a:txBody>
                  <a:tcPr marL="91425" marR="91425" marT="91425" marB="91425">
                    <a:solidFill>
                      <a:srgbClr val="FFE599"/>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s-MX" sz="1400" u="none" strike="noStrike" cap="none"/>
                        <a:t>Sprints</a:t>
                      </a:r>
                      <a:endParaRPr sz="1400" u="none" strike="noStrike" cap="none"/>
                    </a:p>
                  </a:txBody>
                  <a:tcPr marL="91425" marR="91425" marT="91425" marB="91425"/>
                </a:tc>
                <a:extLst>
                  <a:ext uri="{0D108BD9-81ED-4DB2-BD59-A6C34878D82A}">
                    <a16:rowId xmlns:a16="http://schemas.microsoft.com/office/drawing/2014/main" val="10006"/>
                  </a:ext>
                </a:extLst>
              </a:tr>
              <a:tr h="453500">
                <a:tc>
                  <a:txBody>
                    <a:bodyPr/>
                    <a:lstStyle/>
                    <a:p>
                      <a:pPr marL="0" marR="0" lvl="0" indent="0" algn="l" rtl="0">
                        <a:lnSpc>
                          <a:spcPct val="100000"/>
                        </a:lnSpc>
                        <a:spcBef>
                          <a:spcPts val="0"/>
                        </a:spcBef>
                        <a:spcAft>
                          <a:spcPts val="0"/>
                        </a:spcAft>
                        <a:buClr>
                          <a:srgbClr val="000000"/>
                        </a:buClr>
                        <a:buSzPts val="1400"/>
                        <a:buFont typeface="Arial"/>
                        <a:buNone/>
                      </a:pPr>
                      <a:r>
                        <a:rPr lang="es-MX" sz="1400" u="none" strike="noStrike" cap="none"/>
                        <a:t>17.</a:t>
                      </a:r>
                      <a:endParaRPr sz="1400" u="none" strike="noStrike" cap="none"/>
                    </a:p>
                  </a:txBody>
                  <a:tcPr marL="91425" marR="91425" marT="91425" marB="91425">
                    <a:solidFill>
                      <a:srgbClr val="FFE599"/>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s-MX" sz="1400" u="none" strike="noStrike" cap="none"/>
                        <a:t>Demostración</a:t>
                      </a:r>
                      <a:endParaRPr sz="1400" u="none" strike="noStrike" cap="none"/>
                    </a:p>
                  </a:txBody>
                  <a:tcPr marL="91425" marR="91425" marT="91425" marB="91425"/>
                </a:tc>
                <a:extLst>
                  <a:ext uri="{0D108BD9-81ED-4DB2-BD59-A6C34878D82A}">
                    <a16:rowId xmlns:a16="http://schemas.microsoft.com/office/drawing/2014/main" val="10007"/>
                  </a:ext>
                </a:extLst>
              </a:tr>
              <a:tr h="453500">
                <a:tc>
                  <a:txBody>
                    <a:bodyPr/>
                    <a:lstStyle/>
                    <a:p>
                      <a:pPr marL="0" marR="0" lvl="0" indent="0" algn="l" rtl="0">
                        <a:lnSpc>
                          <a:spcPct val="100000"/>
                        </a:lnSpc>
                        <a:spcBef>
                          <a:spcPts val="0"/>
                        </a:spcBef>
                        <a:spcAft>
                          <a:spcPts val="0"/>
                        </a:spcAft>
                        <a:buClr>
                          <a:srgbClr val="000000"/>
                        </a:buClr>
                        <a:buSzPts val="1400"/>
                        <a:buFont typeface="Arial"/>
                        <a:buNone/>
                      </a:pPr>
                      <a:r>
                        <a:rPr lang="es-MX" sz="1400" u="none" strike="noStrike" cap="none"/>
                        <a:t>18.</a:t>
                      </a:r>
                      <a:endParaRPr sz="1400" u="none" strike="noStrike" cap="none"/>
                    </a:p>
                  </a:txBody>
                  <a:tcPr marL="91425" marR="91425" marT="91425" marB="91425">
                    <a:solidFill>
                      <a:srgbClr val="FFE599"/>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s-MX" sz="1400" u="none" strike="noStrike" cap="none"/>
                        <a:t>Conclusiones</a:t>
                      </a:r>
                      <a:endParaRPr sz="1400" u="none" strike="noStrike" cap="none"/>
                    </a:p>
                  </a:txBody>
                  <a:tcPr marL="91425" marR="91425" marT="91425" marB="91425"/>
                </a:tc>
                <a:extLst>
                  <a:ext uri="{0D108BD9-81ED-4DB2-BD59-A6C34878D82A}">
                    <a16:rowId xmlns:a16="http://schemas.microsoft.com/office/drawing/2014/main" val="10008"/>
                  </a:ext>
                </a:extLst>
              </a:tr>
            </a:tbl>
          </a:graphicData>
        </a:graphic>
      </p:graphicFrame>
      <p:sp>
        <p:nvSpPr>
          <p:cNvPr id="110" name="Google Shape;110;g30871a23932_0_46"/>
          <p:cNvSpPr txBox="1"/>
          <p:nvPr/>
        </p:nvSpPr>
        <p:spPr>
          <a:xfrm>
            <a:off x="1391316" y="6135739"/>
            <a:ext cx="2256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MX" sz="1400" b="0" i="0" u="none" strike="noStrike" cap="none">
                <a:solidFill>
                  <a:srgbClr val="000000"/>
                </a:solidFill>
                <a:latin typeface="Arial"/>
                <a:ea typeface="Arial"/>
                <a:cs typeface="Arial"/>
                <a:sym typeface="Arial"/>
              </a:rPr>
              <a:t>1</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8" name="Google Shape;338;g30871a23932_0_6"/>
          <p:cNvSpPr/>
          <p:nvPr/>
        </p:nvSpPr>
        <p:spPr>
          <a:xfrm>
            <a:off x="137600" y="230650"/>
            <a:ext cx="833700" cy="820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39" name="Google Shape;339;g30871a23932_0_6"/>
          <p:cNvPicPr preferRelativeResize="0"/>
          <p:nvPr/>
        </p:nvPicPr>
        <p:blipFill rotWithShape="1">
          <a:blip r:embed="rId3">
            <a:alphaModFix/>
          </a:blip>
          <a:srcRect/>
          <a:stretch/>
        </p:blipFill>
        <p:spPr>
          <a:xfrm>
            <a:off x="96800" y="183100"/>
            <a:ext cx="915300" cy="915300"/>
          </a:xfrm>
          <a:prstGeom prst="ellipse">
            <a:avLst/>
          </a:prstGeom>
          <a:noFill/>
          <a:ln>
            <a:noFill/>
          </a:ln>
        </p:spPr>
      </p:pic>
      <p:sp>
        <p:nvSpPr>
          <p:cNvPr id="340" name="Google Shape;340;g30871a23932_0_6"/>
          <p:cNvSpPr txBox="1">
            <a:spLocks noGrp="1"/>
          </p:cNvSpPr>
          <p:nvPr>
            <p:ph type="body" idx="1"/>
          </p:nvPr>
        </p:nvSpPr>
        <p:spPr>
          <a:xfrm>
            <a:off x="1269200" y="405850"/>
            <a:ext cx="10158600" cy="469800"/>
          </a:xfrm>
          <a:prstGeom prst="rect">
            <a:avLst/>
          </a:prstGeom>
          <a:noFill/>
          <a:ln>
            <a:noFill/>
          </a:ln>
        </p:spPr>
        <p:txBody>
          <a:bodyPr spcFirstLastPara="1" wrap="square" lIns="91425" tIns="45700" rIns="91425" bIns="45700" anchor="t" anchorCtr="0">
            <a:noAutofit/>
          </a:bodyPr>
          <a:lstStyle/>
          <a:p>
            <a:pPr marL="0" lvl="0" indent="0" algn="r" rtl="0">
              <a:lnSpc>
                <a:spcPct val="90000"/>
              </a:lnSpc>
              <a:spcBef>
                <a:spcPts val="1000"/>
              </a:spcBef>
              <a:spcAft>
                <a:spcPts val="0"/>
              </a:spcAft>
              <a:buSzPts val="3200"/>
              <a:buNone/>
            </a:pPr>
            <a:r>
              <a:rPr lang="es-MX"/>
              <a:t>SPRINT 0 - BACKLOG</a:t>
            </a:r>
            <a:endParaRPr/>
          </a:p>
          <a:p>
            <a:pPr marL="0" lvl="0" indent="0" algn="ctr" rtl="0">
              <a:lnSpc>
                <a:spcPct val="90000"/>
              </a:lnSpc>
              <a:spcBef>
                <a:spcPts val="1000"/>
              </a:spcBef>
              <a:spcAft>
                <a:spcPts val="0"/>
              </a:spcAft>
              <a:buSzPts val="3200"/>
              <a:buNone/>
            </a:pPr>
            <a:endParaRPr/>
          </a:p>
        </p:txBody>
      </p:sp>
      <p:pic>
        <p:nvPicPr>
          <p:cNvPr id="341" name="Google Shape;341;g30871a23932_0_6"/>
          <p:cNvPicPr preferRelativeResize="0"/>
          <p:nvPr/>
        </p:nvPicPr>
        <p:blipFill rotWithShape="1">
          <a:blip r:embed="rId4">
            <a:alphaModFix/>
          </a:blip>
          <a:srcRect/>
          <a:stretch/>
        </p:blipFill>
        <p:spPr>
          <a:xfrm>
            <a:off x="2796772" y="1334178"/>
            <a:ext cx="427431" cy="427431"/>
          </a:xfrm>
          <a:prstGeom prst="rect">
            <a:avLst/>
          </a:prstGeom>
          <a:noFill/>
          <a:ln>
            <a:noFill/>
          </a:ln>
        </p:spPr>
      </p:pic>
      <p:sp>
        <p:nvSpPr>
          <p:cNvPr id="342" name="Google Shape;342;g30871a23932_0_6"/>
          <p:cNvSpPr txBox="1"/>
          <p:nvPr/>
        </p:nvSpPr>
        <p:spPr>
          <a:xfrm>
            <a:off x="2094449" y="1826902"/>
            <a:ext cx="1921200" cy="540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1455"/>
              <a:buFont typeface="Arial"/>
              <a:buNone/>
            </a:pPr>
            <a:r>
              <a:rPr lang="es-MX" sz="1455" b="1" i="0" u="none" strike="noStrike" cap="none">
                <a:solidFill>
                  <a:srgbClr val="FFFFFF"/>
                </a:solidFill>
                <a:latin typeface="Arial"/>
                <a:ea typeface="Arial"/>
                <a:cs typeface="Arial"/>
                <a:sym typeface="Arial"/>
              </a:rPr>
              <a:t>ACOMPAÑAMIENTO</a:t>
            </a:r>
            <a:endParaRPr sz="1400" b="0" i="0" u="none" strike="noStrike" cap="none">
              <a:solidFill>
                <a:srgbClr val="000000"/>
              </a:solidFill>
              <a:latin typeface="Arial"/>
              <a:ea typeface="Arial"/>
              <a:cs typeface="Arial"/>
              <a:sym typeface="Arial"/>
            </a:endParaRPr>
          </a:p>
        </p:txBody>
      </p:sp>
      <p:pic>
        <p:nvPicPr>
          <p:cNvPr id="343" name="Google Shape;343;g30871a23932_0_6"/>
          <p:cNvPicPr preferRelativeResize="0"/>
          <p:nvPr/>
        </p:nvPicPr>
        <p:blipFill rotWithShape="1">
          <a:blip r:embed="rId5">
            <a:alphaModFix/>
          </a:blip>
          <a:srcRect/>
          <a:stretch/>
        </p:blipFill>
        <p:spPr>
          <a:xfrm>
            <a:off x="1269200" y="1689763"/>
            <a:ext cx="10742249" cy="3307975"/>
          </a:xfrm>
          <a:prstGeom prst="rect">
            <a:avLst/>
          </a:prstGeom>
          <a:noFill/>
          <a:ln>
            <a:noFill/>
          </a:ln>
        </p:spPr>
      </p:pic>
      <p:sp>
        <p:nvSpPr>
          <p:cNvPr id="344" name="Google Shape;344;g30871a23932_0_6"/>
          <p:cNvSpPr txBox="1"/>
          <p:nvPr/>
        </p:nvSpPr>
        <p:spPr>
          <a:xfrm>
            <a:off x="1391324" y="6135750"/>
            <a:ext cx="4275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MX" sz="1400" b="0" i="0" u="none" strike="noStrike" cap="none">
                <a:solidFill>
                  <a:srgbClr val="000000"/>
                </a:solidFill>
                <a:latin typeface="Arial"/>
                <a:ea typeface="Arial"/>
                <a:cs typeface="Arial"/>
                <a:sym typeface="Arial"/>
              </a:rPr>
              <a:t>1</a:t>
            </a:r>
            <a:r>
              <a:rPr lang="es-MX"/>
              <a:t>9</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Google Shape;350;g30873720c03_1_0"/>
          <p:cNvSpPr/>
          <p:nvPr/>
        </p:nvSpPr>
        <p:spPr>
          <a:xfrm>
            <a:off x="137600" y="230650"/>
            <a:ext cx="833700" cy="820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51" name="Google Shape;351;g30873720c03_1_0"/>
          <p:cNvPicPr preferRelativeResize="0"/>
          <p:nvPr/>
        </p:nvPicPr>
        <p:blipFill rotWithShape="1">
          <a:blip r:embed="rId3">
            <a:alphaModFix/>
          </a:blip>
          <a:srcRect/>
          <a:stretch/>
        </p:blipFill>
        <p:spPr>
          <a:xfrm>
            <a:off x="96800" y="183100"/>
            <a:ext cx="915300" cy="915300"/>
          </a:xfrm>
          <a:prstGeom prst="ellipse">
            <a:avLst/>
          </a:prstGeom>
          <a:noFill/>
          <a:ln>
            <a:noFill/>
          </a:ln>
        </p:spPr>
      </p:pic>
      <p:sp>
        <p:nvSpPr>
          <p:cNvPr id="352" name="Google Shape;352;g30873720c03_1_0"/>
          <p:cNvSpPr txBox="1">
            <a:spLocks noGrp="1"/>
          </p:cNvSpPr>
          <p:nvPr>
            <p:ph type="body" idx="1"/>
          </p:nvPr>
        </p:nvSpPr>
        <p:spPr>
          <a:xfrm>
            <a:off x="1269200" y="405850"/>
            <a:ext cx="10158600" cy="469800"/>
          </a:xfrm>
          <a:prstGeom prst="rect">
            <a:avLst/>
          </a:prstGeom>
          <a:noFill/>
          <a:ln>
            <a:noFill/>
          </a:ln>
        </p:spPr>
        <p:txBody>
          <a:bodyPr spcFirstLastPara="1" wrap="square" lIns="91425" tIns="45700" rIns="91425" bIns="45700" anchor="t" anchorCtr="0">
            <a:noAutofit/>
          </a:bodyPr>
          <a:lstStyle/>
          <a:p>
            <a:pPr marL="0" lvl="0" indent="0" algn="r" rtl="0">
              <a:lnSpc>
                <a:spcPct val="90000"/>
              </a:lnSpc>
              <a:spcBef>
                <a:spcPts val="1000"/>
              </a:spcBef>
              <a:spcAft>
                <a:spcPts val="0"/>
              </a:spcAft>
              <a:buSzPts val="3200"/>
              <a:buNone/>
            </a:pPr>
            <a:r>
              <a:rPr lang="es-MX"/>
              <a:t>SPRINT 0 - BURNDOWN CHART</a:t>
            </a:r>
            <a:endParaRPr/>
          </a:p>
          <a:p>
            <a:pPr marL="0" lvl="0" indent="0" algn="ctr" rtl="0">
              <a:lnSpc>
                <a:spcPct val="90000"/>
              </a:lnSpc>
              <a:spcBef>
                <a:spcPts val="1000"/>
              </a:spcBef>
              <a:spcAft>
                <a:spcPts val="0"/>
              </a:spcAft>
              <a:buSzPts val="3200"/>
              <a:buNone/>
            </a:pPr>
            <a:endParaRPr/>
          </a:p>
        </p:txBody>
      </p:sp>
      <p:pic>
        <p:nvPicPr>
          <p:cNvPr id="353" name="Google Shape;353;g30873720c03_1_0"/>
          <p:cNvPicPr preferRelativeResize="0"/>
          <p:nvPr/>
        </p:nvPicPr>
        <p:blipFill rotWithShape="1">
          <a:blip r:embed="rId4">
            <a:alphaModFix/>
          </a:blip>
          <a:srcRect/>
          <a:stretch/>
        </p:blipFill>
        <p:spPr>
          <a:xfrm>
            <a:off x="2796772" y="1334178"/>
            <a:ext cx="427431" cy="427431"/>
          </a:xfrm>
          <a:prstGeom prst="rect">
            <a:avLst/>
          </a:prstGeom>
          <a:noFill/>
          <a:ln>
            <a:noFill/>
          </a:ln>
        </p:spPr>
      </p:pic>
      <p:sp>
        <p:nvSpPr>
          <p:cNvPr id="354" name="Google Shape;354;g30873720c03_1_0"/>
          <p:cNvSpPr txBox="1"/>
          <p:nvPr/>
        </p:nvSpPr>
        <p:spPr>
          <a:xfrm>
            <a:off x="2094449" y="1826902"/>
            <a:ext cx="1921200" cy="540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1455"/>
              <a:buFont typeface="Arial"/>
              <a:buNone/>
            </a:pPr>
            <a:r>
              <a:rPr lang="es-MX" sz="1455" b="1" i="0" u="none" strike="noStrike" cap="none">
                <a:solidFill>
                  <a:srgbClr val="FFFFFF"/>
                </a:solidFill>
                <a:latin typeface="Arial"/>
                <a:ea typeface="Arial"/>
                <a:cs typeface="Arial"/>
                <a:sym typeface="Arial"/>
              </a:rPr>
              <a:t>ACOMPAÑAMIENTO</a:t>
            </a:r>
            <a:endParaRPr sz="1400" b="0" i="0" u="none" strike="noStrike" cap="none">
              <a:solidFill>
                <a:srgbClr val="000000"/>
              </a:solidFill>
              <a:latin typeface="Arial"/>
              <a:ea typeface="Arial"/>
              <a:cs typeface="Arial"/>
              <a:sym typeface="Arial"/>
            </a:endParaRPr>
          </a:p>
        </p:txBody>
      </p:sp>
      <p:pic>
        <p:nvPicPr>
          <p:cNvPr id="355" name="Google Shape;355;g30873720c03_1_0" title="Gráfico"/>
          <p:cNvPicPr preferRelativeResize="0"/>
          <p:nvPr/>
        </p:nvPicPr>
        <p:blipFill rotWithShape="1">
          <a:blip r:embed="rId5">
            <a:alphaModFix/>
          </a:blip>
          <a:srcRect/>
          <a:stretch/>
        </p:blipFill>
        <p:spPr>
          <a:xfrm>
            <a:off x="2245750" y="1221875"/>
            <a:ext cx="8950550" cy="4712600"/>
          </a:xfrm>
          <a:prstGeom prst="rect">
            <a:avLst/>
          </a:prstGeom>
          <a:noFill/>
          <a:ln>
            <a:noFill/>
          </a:ln>
        </p:spPr>
      </p:pic>
      <p:sp>
        <p:nvSpPr>
          <p:cNvPr id="356" name="Google Shape;356;g30873720c03_1_0"/>
          <p:cNvSpPr txBox="1"/>
          <p:nvPr/>
        </p:nvSpPr>
        <p:spPr>
          <a:xfrm>
            <a:off x="1391324" y="6135750"/>
            <a:ext cx="4275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MX"/>
              <a:t>20</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362" name="Google Shape;362;g30873720c03_1_9"/>
          <p:cNvSpPr/>
          <p:nvPr/>
        </p:nvSpPr>
        <p:spPr>
          <a:xfrm>
            <a:off x="137600" y="230650"/>
            <a:ext cx="833700" cy="820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63" name="Google Shape;363;g30873720c03_1_9"/>
          <p:cNvPicPr preferRelativeResize="0"/>
          <p:nvPr/>
        </p:nvPicPr>
        <p:blipFill rotWithShape="1">
          <a:blip r:embed="rId3">
            <a:alphaModFix/>
          </a:blip>
          <a:srcRect/>
          <a:stretch/>
        </p:blipFill>
        <p:spPr>
          <a:xfrm>
            <a:off x="96800" y="183100"/>
            <a:ext cx="915300" cy="915300"/>
          </a:xfrm>
          <a:prstGeom prst="ellipse">
            <a:avLst/>
          </a:prstGeom>
          <a:noFill/>
          <a:ln>
            <a:noFill/>
          </a:ln>
        </p:spPr>
      </p:pic>
      <p:sp>
        <p:nvSpPr>
          <p:cNvPr id="364" name="Google Shape;364;g30873720c03_1_9"/>
          <p:cNvSpPr txBox="1">
            <a:spLocks noGrp="1"/>
          </p:cNvSpPr>
          <p:nvPr>
            <p:ph type="body" idx="1"/>
          </p:nvPr>
        </p:nvSpPr>
        <p:spPr>
          <a:xfrm>
            <a:off x="1269200" y="405850"/>
            <a:ext cx="10158600" cy="469800"/>
          </a:xfrm>
          <a:prstGeom prst="rect">
            <a:avLst/>
          </a:prstGeom>
          <a:noFill/>
          <a:ln>
            <a:noFill/>
          </a:ln>
        </p:spPr>
        <p:txBody>
          <a:bodyPr spcFirstLastPara="1" wrap="square" lIns="91425" tIns="45700" rIns="91425" bIns="45700" anchor="t" anchorCtr="0">
            <a:noAutofit/>
          </a:bodyPr>
          <a:lstStyle/>
          <a:p>
            <a:pPr marL="0" lvl="0" indent="0" algn="r" rtl="0">
              <a:lnSpc>
                <a:spcPct val="90000"/>
              </a:lnSpc>
              <a:spcBef>
                <a:spcPts val="1000"/>
              </a:spcBef>
              <a:spcAft>
                <a:spcPts val="0"/>
              </a:spcAft>
              <a:buSzPts val="3200"/>
              <a:buNone/>
            </a:pPr>
            <a:r>
              <a:rPr lang="es-MX"/>
              <a:t>SPRINT 0 - IMPEDIMENT LOG</a:t>
            </a:r>
            <a:endParaRPr/>
          </a:p>
          <a:p>
            <a:pPr marL="0" lvl="0" indent="0" algn="ctr" rtl="0">
              <a:lnSpc>
                <a:spcPct val="90000"/>
              </a:lnSpc>
              <a:spcBef>
                <a:spcPts val="1000"/>
              </a:spcBef>
              <a:spcAft>
                <a:spcPts val="0"/>
              </a:spcAft>
              <a:buSzPts val="3200"/>
              <a:buNone/>
            </a:pPr>
            <a:endParaRPr/>
          </a:p>
        </p:txBody>
      </p:sp>
      <p:pic>
        <p:nvPicPr>
          <p:cNvPr id="365" name="Google Shape;365;g30873720c03_1_9"/>
          <p:cNvPicPr preferRelativeResize="0"/>
          <p:nvPr/>
        </p:nvPicPr>
        <p:blipFill rotWithShape="1">
          <a:blip r:embed="rId4">
            <a:alphaModFix/>
          </a:blip>
          <a:srcRect/>
          <a:stretch/>
        </p:blipFill>
        <p:spPr>
          <a:xfrm>
            <a:off x="2796772" y="1334178"/>
            <a:ext cx="427431" cy="427431"/>
          </a:xfrm>
          <a:prstGeom prst="rect">
            <a:avLst/>
          </a:prstGeom>
          <a:noFill/>
          <a:ln>
            <a:noFill/>
          </a:ln>
        </p:spPr>
      </p:pic>
      <p:sp>
        <p:nvSpPr>
          <p:cNvPr id="366" name="Google Shape;366;g30873720c03_1_9"/>
          <p:cNvSpPr txBox="1"/>
          <p:nvPr/>
        </p:nvSpPr>
        <p:spPr>
          <a:xfrm>
            <a:off x="2094449" y="1826902"/>
            <a:ext cx="1921200" cy="540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1455"/>
              <a:buFont typeface="Arial"/>
              <a:buNone/>
            </a:pPr>
            <a:r>
              <a:rPr lang="es-MX" sz="1455" b="1" i="0" u="none" strike="noStrike" cap="none">
                <a:solidFill>
                  <a:srgbClr val="FFFFFF"/>
                </a:solidFill>
                <a:latin typeface="Arial"/>
                <a:ea typeface="Arial"/>
                <a:cs typeface="Arial"/>
                <a:sym typeface="Arial"/>
              </a:rPr>
              <a:t>ACOMPAÑAMIENTO</a:t>
            </a:r>
            <a:endParaRPr sz="1400" b="0" i="0" u="none" strike="noStrike" cap="none">
              <a:solidFill>
                <a:srgbClr val="000000"/>
              </a:solidFill>
              <a:latin typeface="Arial"/>
              <a:ea typeface="Arial"/>
              <a:cs typeface="Arial"/>
              <a:sym typeface="Arial"/>
            </a:endParaRPr>
          </a:p>
        </p:txBody>
      </p:sp>
      <p:pic>
        <p:nvPicPr>
          <p:cNvPr id="367" name="Google Shape;367;g30873720c03_1_9"/>
          <p:cNvPicPr preferRelativeResize="0"/>
          <p:nvPr/>
        </p:nvPicPr>
        <p:blipFill rotWithShape="1">
          <a:blip r:embed="rId5">
            <a:alphaModFix/>
          </a:blip>
          <a:srcRect/>
          <a:stretch/>
        </p:blipFill>
        <p:spPr>
          <a:xfrm>
            <a:off x="1975250" y="1098400"/>
            <a:ext cx="9604124" cy="4852851"/>
          </a:xfrm>
          <a:prstGeom prst="rect">
            <a:avLst/>
          </a:prstGeom>
          <a:noFill/>
          <a:ln>
            <a:noFill/>
          </a:ln>
        </p:spPr>
      </p:pic>
      <p:sp>
        <p:nvSpPr>
          <p:cNvPr id="368" name="Google Shape;368;g30873720c03_1_9"/>
          <p:cNvSpPr txBox="1"/>
          <p:nvPr/>
        </p:nvSpPr>
        <p:spPr>
          <a:xfrm>
            <a:off x="1391324" y="6135750"/>
            <a:ext cx="4275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MX"/>
              <a:t>21</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Google Shape;374;g2f4b472474a_1_97"/>
          <p:cNvSpPr/>
          <p:nvPr/>
        </p:nvSpPr>
        <p:spPr>
          <a:xfrm>
            <a:off x="137600" y="230650"/>
            <a:ext cx="833700" cy="820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75" name="Google Shape;375;g2f4b472474a_1_97"/>
          <p:cNvPicPr preferRelativeResize="0"/>
          <p:nvPr/>
        </p:nvPicPr>
        <p:blipFill rotWithShape="1">
          <a:blip r:embed="rId3">
            <a:alphaModFix/>
          </a:blip>
          <a:srcRect/>
          <a:stretch/>
        </p:blipFill>
        <p:spPr>
          <a:xfrm>
            <a:off x="96800" y="183100"/>
            <a:ext cx="915300" cy="915300"/>
          </a:xfrm>
          <a:prstGeom prst="ellipse">
            <a:avLst/>
          </a:prstGeom>
          <a:noFill/>
          <a:ln>
            <a:noFill/>
          </a:ln>
        </p:spPr>
      </p:pic>
      <p:sp>
        <p:nvSpPr>
          <p:cNvPr id="376" name="Google Shape;376;g2f4b472474a_1_97"/>
          <p:cNvSpPr txBox="1">
            <a:spLocks noGrp="1"/>
          </p:cNvSpPr>
          <p:nvPr>
            <p:ph type="body" idx="1"/>
          </p:nvPr>
        </p:nvSpPr>
        <p:spPr>
          <a:xfrm>
            <a:off x="1269200" y="405850"/>
            <a:ext cx="10158600" cy="469800"/>
          </a:xfrm>
          <a:prstGeom prst="rect">
            <a:avLst/>
          </a:prstGeom>
          <a:noFill/>
          <a:ln>
            <a:noFill/>
          </a:ln>
        </p:spPr>
        <p:txBody>
          <a:bodyPr spcFirstLastPara="1" wrap="square" lIns="91425" tIns="45700" rIns="91425" bIns="45700" anchor="t" anchorCtr="0">
            <a:noAutofit/>
          </a:bodyPr>
          <a:lstStyle/>
          <a:p>
            <a:pPr marL="0" lvl="0" indent="0" algn="r" rtl="0">
              <a:lnSpc>
                <a:spcPct val="90000"/>
              </a:lnSpc>
              <a:spcBef>
                <a:spcPts val="1000"/>
              </a:spcBef>
              <a:spcAft>
                <a:spcPts val="0"/>
              </a:spcAft>
              <a:buSzPts val="3200"/>
              <a:buNone/>
            </a:pPr>
            <a:r>
              <a:rPr lang="es-MX"/>
              <a:t>SPRINT 1 - HERRAMIENTA BASE</a:t>
            </a:r>
            <a:endParaRPr/>
          </a:p>
          <a:p>
            <a:pPr marL="0" lvl="0" indent="0" algn="ctr" rtl="0">
              <a:lnSpc>
                <a:spcPct val="90000"/>
              </a:lnSpc>
              <a:spcBef>
                <a:spcPts val="1000"/>
              </a:spcBef>
              <a:spcAft>
                <a:spcPts val="0"/>
              </a:spcAft>
              <a:buSzPts val="3200"/>
              <a:buNone/>
            </a:pPr>
            <a:endParaRPr/>
          </a:p>
        </p:txBody>
      </p:sp>
      <p:pic>
        <p:nvPicPr>
          <p:cNvPr id="377" name="Google Shape;377;g2f4b472474a_1_97"/>
          <p:cNvPicPr preferRelativeResize="0"/>
          <p:nvPr/>
        </p:nvPicPr>
        <p:blipFill rotWithShape="1">
          <a:blip r:embed="rId4">
            <a:alphaModFix/>
          </a:blip>
          <a:srcRect/>
          <a:stretch/>
        </p:blipFill>
        <p:spPr>
          <a:xfrm>
            <a:off x="2796772" y="1334178"/>
            <a:ext cx="427431" cy="427431"/>
          </a:xfrm>
          <a:prstGeom prst="rect">
            <a:avLst/>
          </a:prstGeom>
          <a:noFill/>
          <a:ln>
            <a:noFill/>
          </a:ln>
        </p:spPr>
      </p:pic>
      <p:sp>
        <p:nvSpPr>
          <p:cNvPr id="378" name="Google Shape;378;g2f4b472474a_1_97"/>
          <p:cNvSpPr txBox="1"/>
          <p:nvPr/>
        </p:nvSpPr>
        <p:spPr>
          <a:xfrm>
            <a:off x="2094449" y="1826902"/>
            <a:ext cx="1921200" cy="540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1455"/>
              <a:buFont typeface="Arial"/>
              <a:buNone/>
            </a:pPr>
            <a:r>
              <a:rPr lang="es-MX" sz="1455" b="1" i="0" u="none" strike="noStrike" cap="none">
                <a:solidFill>
                  <a:srgbClr val="FFFFFF"/>
                </a:solidFill>
                <a:latin typeface="Arial"/>
                <a:ea typeface="Arial"/>
                <a:cs typeface="Arial"/>
                <a:sym typeface="Arial"/>
              </a:rPr>
              <a:t>ACOMPAÑAMIENTO</a:t>
            </a:r>
            <a:endParaRPr sz="1400" b="0" i="0" u="none" strike="noStrike" cap="none">
              <a:solidFill>
                <a:srgbClr val="000000"/>
              </a:solidFill>
              <a:latin typeface="Arial"/>
              <a:ea typeface="Arial"/>
              <a:cs typeface="Arial"/>
              <a:sym typeface="Arial"/>
            </a:endParaRPr>
          </a:p>
        </p:txBody>
      </p:sp>
      <p:pic>
        <p:nvPicPr>
          <p:cNvPr id="379" name="Google Shape;379;g2f4b472474a_1_97"/>
          <p:cNvPicPr preferRelativeResize="0"/>
          <p:nvPr/>
        </p:nvPicPr>
        <p:blipFill rotWithShape="1">
          <a:blip r:embed="rId4">
            <a:alphaModFix/>
          </a:blip>
          <a:srcRect/>
          <a:stretch/>
        </p:blipFill>
        <p:spPr>
          <a:xfrm>
            <a:off x="2796772" y="1334178"/>
            <a:ext cx="427431" cy="427431"/>
          </a:xfrm>
          <a:prstGeom prst="rect">
            <a:avLst/>
          </a:prstGeom>
          <a:noFill/>
          <a:ln>
            <a:noFill/>
          </a:ln>
        </p:spPr>
      </p:pic>
      <p:sp>
        <p:nvSpPr>
          <p:cNvPr id="380" name="Google Shape;380;g2f4b472474a_1_97"/>
          <p:cNvSpPr txBox="1"/>
          <p:nvPr/>
        </p:nvSpPr>
        <p:spPr>
          <a:xfrm>
            <a:off x="2094449" y="1826902"/>
            <a:ext cx="1921200" cy="540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1455"/>
              <a:buFont typeface="Arial"/>
              <a:buNone/>
            </a:pPr>
            <a:r>
              <a:rPr lang="es-MX" sz="1455" b="1" i="0" u="none" strike="noStrike" cap="none">
                <a:solidFill>
                  <a:srgbClr val="FFFFFF"/>
                </a:solidFill>
                <a:latin typeface="Arial"/>
                <a:ea typeface="Arial"/>
                <a:cs typeface="Arial"/>
                <a:sym typeface="Arial"/>
              </a:rPr>
              <a:t>ACOMPAÑAMIENTO</a:t>
            </a:r>
            <a:endParaRPr sz="1400" b="0" i="0" u="none" strike="noStrike" cap="none">
              <a:solidFill>
                <a:srgbClr val="000000"/>
              </a:solidFill>
              <a:latin typeface="Arial"/>
              <a:ea typeface="Arial"/>
              <a:cs typeface="Arial"/>
              <a:sym typeface="Arial"/>
            </a:endParaRPr>
          </a:p>
        </p:txBody>
      </p:sp>
      <p:sp>
        <p:nvSpPr>
          <p:cNvPr id="381" name="Google Shape;381;g2f4b472474a_1_97"/>
          <p:cNvSpPr txBox="1"/>
          <p:nvPr/>
        </p:nvSpPr>
        <p:spPr>
          <a:xfrm>
            <a:off x="1672750" y="1586700"/>
            <a:ext cx="10325100" cy="1842300"/>
          </a:xfrm>
          <a:prstGeom prst="rect">
            <a:avLst/>
          </a:prstGeom>
          <a:noFill/>
          <a:ln>
            <a:noFill/>
          </a:ln>
        </p:spPr>
        <p:txBody>
          <a:bodyPr spcFirstLastPara="1" wrap="square" lIns="91425" tIns="91425" rIns="91425" bIns="91425" anchor="t" anchorCtr="0">
            <a:noAutofit/>
          </a:bodyPr>
          <a:lstStyle/>
          <a:p>
            <a:pPr marL="457200" marR="0" lvl="0" indent="-330200" algn="l" rtl="0">
              <a:lnSpc>
                <a:spcPct val="100000"/>
              </a:lnSpc>
              <a:spcBef>
                <a:spcPts val="0"/>
              </a:spcBef>
              <a:spcAft>
                <a:spcPts val="0"/>
              </a:spcAft>
              <a:buClr>
                <a:schemeClr val="dk2"/>
              </a:buClr>
              <a:buSzPts val="1600"/>
              <a:buFont typeface="Arial"/>
              <a:buChar char="➔"/>
            </a:pPr>
            <a:r>
              <a:rPr lang="es-MX" sz="1600" b="0" i="0" u="none" strike="noStrike" cap="none">
                <a:solidFill>
                  <a:schemeClr val="dk2"/>
                </a:solidFill>
                <a:latin typeface="Arial"/>
                <a:ea typeface="Arial"/>
                <a:cs typeface="Arial"/>
                <a:sym typeface="Arial"/>
              </a:rPr>
              <a:t>Duración: 4 Semanas</a:t>
            </a:r>
            <a:endParaRPr sz="1600" b="0" i="0" u="none" strike="noStrike" cap="none">
              <a:solidFill>
                <a:schemeClr val="dk2"/>
              </a:solidFill>
              <a:latin typeface="Arial"/>
              <a:ea typeface="Arial"/>
              <a:cs typeface="Arial"/>
              <a:sym typeface="Arial"/>
            </a:endParaRPr>
          </a:p>
          <a:p>
            <a:pPr marL="457200" marR="0" lvl="0" indent="0" algn="l" rtl="0">
              <a:lnSpc>
                <a:spcPct val="100000"/>
              </a:lnSpc>
              <a:spcBef>
                <a:spcPts val="0"/>
              </a:spcBef>
              <a:spcAft>
                <a:spcPts val="0"/>
              </a:spcAft>
              <a:buClr>
                <a:srgbClr val="000000"/>
              </a:buClr>
              <a:buSzPts val="1600"/>
              <a:buFont typeface="Arial"/>
              <a:buNone/>
            </a:pPr>
            <a:endParaRPr sz="1600" b="0" i="0" u="none" strike="noStrike" cap="none">
              <a:solidFill>
                <a:schemeClr val="dk2"/>
              </a:solidFill>
              <a:latin typeface="Arial"/>
              <a:ea typeface="Arial"/>
              <a:cs typeface="Arial"/>
              <a:sym typeface="Arial"/>
            </a:endParaRPr>
          </a:p>
          <a:p>
            <a:pPr marL="457200" marR="0" lvl="0" indent="-330200" algn="l" rtl="0">
              <a:lnSpc>
                <a:spcPct val="100000"/>
              </a:lnSpc>
              <a:spcBef>
                <a:spcPts val="0"/>
              </a:spcBef>
              <a:spcAft>
                <a:spcPts val="0"/>
              </a:spcAft>
              <a:buClr>
                <a:schemeClr val="dk2"/>
              </a:buClr>
              <a:buSzPts val="1600"/>
              <a:buFont typeface="Arial"/>
              <a:buChar char="➔"/>
            </a:pPr>
            <a:r>
              <a:rPr lang="es-MX" sz="1600" b="0" i="0" u="none" strike="noStrike" cap="none">
                <a:solidFill>
                  <a:schemeClr val="dk2"/>
                </a:solidFill>
                <a:latin typeface="Arial"/>
                <a:ea typeface="Arial"/>
                <a:cs typeface="Arial"/>
                <a:sym typeface="Arial"/>
              </a:rPr>
              <a:t>Evidencias: Documentación Scrum definida y avance del incremento.</a:t>
            </a:r>
            <a:endParaRPr sz="1600" b="0" i="0" u="none" strike="noStrike" cap="none">
              <a:solidFill>
                <a:schemeClr val="dk2"/>
              </a:solidFill>
              <a:latin typeface="Arial"/>
              <a:ea typeface="Arial"/>
              <a:cs typeface="Arial"/>
              <a:sym typeface="Arial"/>
            </a:endParaRPr>
          </a:p>
          <a:p>
            <a:pPr marL="457200" marR="0" lvl="0" indent="0" algn="l" rtl="0">
              <a:lnSpc>
                <a:spcPct val="100000"/>
              </a:lnSpc>
              <a:spcBef>
                <a:spcPts val="0"/>
              </a:spcBef>
              <a:spcAft>
                <a:spcPts val="0"/>
              </a:spcAft>
              <a:buClr>
                <a:srgbClr val="000000"/>
              </a:buClr>
              <a:buSzPts val="1600"/>
              <a:buFont typeface="Arial"/>
              <a:buNone/>
            </a:pPr>
            <a:endParaRPr sz="1600" b="0" i="0" u="none" strike="noStrike" cap="none">
              <a:solidFill>
                <a:schemeClr val="dk2"/>
              </a:solidFill>
              <a:latin typeface="Arial"/>
              <a:ea typeface="Arial"/>
              <a:cs typeface="Arial"/>
              <a:sym typeface="Arial"/>
            </a:endParaRPr>
          </a:p>
          <a:p>
            <a:pPr marL="457200" marR="0" lvl="0" indent="-330200" algn="l" rtl="0">
              <a:lnSpc>
                <a:spcPct val="100000"/>
              </a:lnSpc>
              <a:spcBef>
                <a:spcPts val="0"/>
              </a:spcBef>
              <a:spcAft>
                <a:spcPts val="0"/>
              </a:spcAft>
              <a:buClr>
                <a:schemeClr val="dk2"/>
              </a:buClr>
              <a:buSzPts val="1600"/>
              <a:buFont typeface="Arial"/>
              <a:buChar char="➔"/>
            </a:pPr>
            <a:r>
              <a:rPr lang="es-MX" sz="1600" b="0" i="0" u="none" strike="noStrike" cap="none">
                <a:solidFill>
                  <a:schemeClr val="dk2"/>
                </a:solidFill>
                <a:latin typeface="Arial"/>
                <a:ea typeface="Arial"/>
                <a:cs typeface="Arial"/>
                <a:sym typeface="Arial"/>
              </a:rPr>
              <a:t>Descripción: Desarrollo de la versión inicial de la plataforma utilizando las historias de usuario para mantener la idea principal del cliente.</a:t>
            </a:r>
            <a:endParaRPr sz="1600" b="0" i="0" u="none" strike="noStrike" cap="none">
              <a:solidFill>
                <a:schemeClr val="dk2"/>
              </a:solidFill>
              <a:latin typeface="Arial"/>
              <a:ea typeface="Arial"/>
              <a:cs typeface="Arial"/>
              <a:sym typeface="Arial"/>
            </a:endParaRPr>
          </a:p>
          <a:p>
            <a:pPr marL="457200" marR="0" lvl="0" indent="0" algn="l" rtl="0">
              <a:lnSpc>
                <a:spcPct val="100000"/>
              </a:lnSpc>
              <a:spcBef>
                <a:spcPts val="0"/>
              </a:spcBef>
              <a:spcAft>
                <a:spcPts val="0"/>
              </a:spcAft>
              <a:buClr>
                <a:srgbClr val="000000"/>
              </a:buClr>
              <a:buSzPts val="1600"/>
              <a:buFont typeface="Arial"/>
              <a:buNone/>
            </a:pPr>
            <a:endParaRPr sz="1600" b="0" i="0" u="none" strike="noStrike" cap="none">
              <a:solidFill>
                <a:schemeClr val="dk2"/>
              </a:solidFill>
              <a:latin typeface="Arial"/>
              <a:ea typeface="Arial"/>
              <a:cs typeface="Arial"/>
              <a:sym typeface="Arial"/>
            </a:endParaRPr>
          </a:p>
        </p:txBody>
      </p:sp>
      <p:sp>
        <p:nvSpPr>
          <p:cNvPr id="382" name="Google Shape;382;g2f4b472474a_1_97"/>
          <p:cNvSpPr/>
          <p:nvPr/>
        </p:nvSpPr>
        <p:spPr>
          <a:xfrm>
            <a:off x="1957200" y="3901300"/>
            <a:ext cx="2594100" cy="1112700"/>
          </a:xfrm>
          <a:prstGeom prst="roundRect">
            <a:avLst>
              <a:gd name="adj" fmla="val 16667"/>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s-MX" sz="1400" b="1" i="0" u="none" strike="noStrike" cap="none">
                <a:solidFill>
                  <a:srgbClr val="000000"/>
                </a:solidFill>
                <a:latin typeface="Arial"/>
                <a:ea typeface="Arial"/>
                <a:cs typeface="Arial"/>
                <a:sym typeface="Arial"/>
              </a:rPr>
              <a:t>Atención RRHH</a:t>
            </a:r>
            <a:endParaRPr sz="1400" b="1" i="0" u="none" strike="noStrike" cap="none">
              <a:solidFill>
                <a:srgbClr val="000000"/>
              </a:solidFill>
              <a:latin typeface="Arial"/>
              <a:ea typeface="Arial"/>
              <a:cs typeface="Arial"/>
              <a:sym typeface="Arial"/>
            </a:endParaRPr>
          </a:p>
        </p:txBody>
      </p:sp>
      <p:sp>
        <p:nvSpPr>
          <p:cNvPr id="383" name="Google Shape;383;g2f4b472474a_1_97"/>
          <p:cNvSpPr/>
          <p:nvPr/>
        </p:nvSpPr>
        <p:spPr>
          <a:xfrm>
            <a:off x="5051450" y="3901300"/>
            <a:ext cx="2594100" cy="1112700"/>
          </a:xfrm>
          <a:prstGeom prst="roundRect">
            <a:avLst>
              <a:gd name="adj" fmla="val 16667"/>
            </a:avLst>
          </a:prstGeom>
          <a:solidFill>
            <a:srgbClr val="BFBFB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s-MX" sz="1400" b="1" i="0" u="none" strike="noStrike" cap="none">
                <a:solidFill>
                  <a:srgbClr val="000000"/>
                </a:solidFill>
                <a:latin typeface="Arial"/>
                <a:ea typeface="Arial"/>
                <a:cs typeface="Arial"/>
                <a:sym typeface="Arial"/>
              </a:rPr>
              <a:t>Generación de informes</a:t>
            </a:r>
            <a:endParaRPr sz="1400" b="1" i="0" u="none" strike="noStrike" cap="none">
              <a:solidFill>
                <a:srgbClr val="000000"/>
              </a:solidFill>
              <a:latin typeface="Arial"/>
              <a:ea typeface="Arial"/>
              <a:cs typeface="Arial"/>
              <a:sym typeface="Arial"/>
            </a:endParaRPr>
          </a:p>
        </p:txBody>
      </p:sp>
      <p:sp>
        <p:nvSpPr>
          <p:cNvPr id="384" name="Google Shape;384;g2f4b472474a_1_97"/>
          <p:cNvSpPr/>
          <p:nvPr/>
        </p:nvSpPr>
        <p:spPr>
          <a:xfrm>
            <a:off x="8145700" y="3901300"/>
            <a:ext cx="2594100" cy="1112700"/>
          </a:xfrm>
          <a:prstGeom prst="roundRect">
            <a:avLst>
              <a:gd name="adj" fmla="val 16667"/>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s-MX" sz="1400" b="1" i="0" u="none" strike="noStrike" cap="none">
                <a:solidFill>
                  <a:srgbClr val="000000"/>
                </a:solidFill>
                <a:latin typeface="Arial"/>
                <a:ea typeface="Arial"/>
                <a:cs typeface="Arial"/>
                <a:sym typeface="Arial"/>
              </a:rPr>
              <a:t>Evaluación de atención</a:t>
            </a:r>
            <a:endParaRPr sz="1400" b="1" i="0" u="none" strike="noStrike" cap="none">
              <a:solidFill>
                <a:srgbClr val="000000"/>
              </a:solidFill>
              <a:latin typeface="Arial"/>
              <a:ea typeface="Arial"/>
              <a:cs typeface="Arial"/>
              <a:sym typeface="Arial"/>
            </a:endParaRPr>
          </a:p>
        </p:txBody>
      </p:sp>
      <p:sp>
        <p:nvSpPr>
          <p:cNvPr id="385" name="Google Shape;385;g2f4b472474a_1_97"/>
          <p:cNvSpPr/>
          <p:nvPr/>
        </p:nvSpPr>
        <p:spPr>
          <a:xfrm>
            <a:off x="3423400" y="5356975"/>
            <a:ext cx="2594100" cy="1112700"/>
          </a:xfrm>
          <a:prstGeom prst="roundRect">
            <a:avLst>
              <a:gd name="adj" fmla="val 16667"/>
            </a:avLst>
          </a:prstGeom>
          <a:solidFill>
            <a:srgbClr val="BFBFB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s-MX" sz="1400" b="1" i="0" u="none" strike="noStrike" cap="none">
                <a:solidFill>
                  <a:srgbClr val="000000"/>
                </a:solidFill>
                <a:latin typeface="Arial"/>
                <a:ea typeface="Arial"/>
                <a:cs typeface="Arial"/>
                <a:sym typeface="Arial"/>
              </a:rPr>
              <a:t>Gobernanza de datos</a:t>
            </a:r>
            <a:endParaRPr sz="1400" b="1" i="0" u="none" strike="noStrike" cap="none">
              <a:solidFill>
                <a:srgbClr val="000000"/>
              </a:solidFill>
              <a:latin typeface="Arial"/>
              <a:ea typeface="Arial"/>
              <a:cs typeface="Arial"/>
              <a:sym typeface="Arial"/>
            </a:endParaRPr>
          </a:p>
        </p:txBody>
      </p:sp>
      <p:sp>
        <p:nvSpPr>
          <p:cNvPr id="386" name="Google Shape;386;g2f4b472474a_1_97"/>
          <p:cNvSpPr/>
          <p:nvPr/>
        </p:nvSpPr>
        <p:spPr>
          <a:xfrm>
            <a:off x="6703800" y="5356975"/>
            <a:ext cx="2594100" cy="1112700"/>
          </a:xfrm>
          <a:prstGeom prst="roundRect">
            <a:avLst>
              <a:gd name="adj" fmla="val 16667"/>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s-MX" sz="1400" b="1" i="0" u="none" strike="noStrike" cap="none" dirty="0">
                <a:solidFill>
                  <a:srgbClr val="000000"/>
                </a:solidFill>
                <a:latin typeface="Arial"/>
                <a:ea typeface="Arial"/>
                <a:cs typeface="Arial"/>
                <a:sym typeface="Arial"/>
              </a:rPr>
              <a:t>Atención de preguntas frecuentes</a:t>
            </a:r>
            <a:endParaRPr sz="1400" b="1" i="0" u="none" strike="noStrike" cap="none" dirty="0">
              <a:solidFill>
                <a:srgbClr val="000000"/>
              </a:solidFill>
              <a:latin typeface="Arial"/>
              <a:ea typeface="Arial"/>
              <a:cs typeface="Arial"/>
              <a:sym typeface="Arial"/>
            </a:endParaRPr>
          </a:p>
        </p:txBody>
      </p:sp>
      <p:sp>
        <p:nvSpPr>
          <p:cNvPr id="387" name="Google Shape;387;g2f4b472474a_1_97"/>
          <p:cNvSpPr txBox="1"/>
          <p:nvPr/>
        </p:nvSpPr>
        <p:spPr>
          <a:xfrm>
            <a:off x="5103800" y="3270900"/>
            <a:ext cx="2489400" cy="316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s-MX" sz="1800" b="1" i="0" u="none" strike="noStrike" cap="none">
                <a:solidFill>
                  <a:schemeClr val="dk2"/>
                </a:solidFill>
                <a:latin typeface="Arial"/>
                <a:ea typeface="Arial"/>
                <a:cs typeface="Arial"/>
                <a:sym typeface="Arial"/>
              </a:rPr>
              <a:t>Historia de usuarios</a:t>
            </a:r>
            <a:endParaRPr sz="1800" b="1" i="0" u="none" strike="noStrike" cap="none">
              <a:solidFill>
                <a:schemeClr val="dk2"/>
              </a:solidFill>
              <a:latin typeface="Arial"/>
              <a:ea typeface="Arial"/>
              <a:cs typeface="Arial"/>
              <a:sym typeface="Arial"/>
            </a:endParaRPr>
          </a:p>
        </p:txBody>
      </p:sp>
      <p:sp>
        <p:nvSpPr>
          <p:cNvPr id="388" name="Google Shape;388;g2f4b472474a_1_97"/>
          <p:cNvSpPr txBox="1"/>
          <p:nvPr/>
        </p:nvSpPr>
        <p:spPr>
          <a:xfrm>
            <a:off x="1391324" y="6135750"/>
            <a:ext cx="4275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MX"/>
              <a:t>22</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g30873720c03_0_18"/>
          <p:cNvSpPr/>
          <p:nvPr/>
        </p:nvSpPr>
        <p:spPr>
          <a:xfrm>
            <a:off x="137600" y="230650"/>
            <a:ext cx="833700" cy="820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95" name="Google Shape;395;g30873720c03_0_18"/>
          <p:cNvPicPr preferRelativeResize="0"/>
          <p:nvPr/>
        </p:nvPicPr>
        <p:blipFill rotWithShape="1">
          <a:blip r:embed="rId3">
            <a:alphaModFix/>
          </a:blip>
          <a:srcRect/>
          <a:stretch/>
        </p:blipFill>
        <p:spPr>
          <a:xfrm>
            <a:off x="96800" y="183100"/>
            <a:ext cx="915300" cy="915300"/>
          </a:xfrm>
          <a:prstGeom prst="ellipse">
            <a:avLst/>
          </a:prstGeom>
          <a:noFill/>
          <a:ln>
            <a:noFill/>
          </a:ln>
        </p:spPr>
      </p:pic>
      <p:sp>
        <p:nvSpPr>
          <p:cNvPr id="396" name="Google Shape;396;g30873720c03_0_18"/>
          <p:cNvSpPr txBox="1">
            <a:spLocks noGrp="1"/>
          </p:cNvSpPr>
          <p:nvPr>
            <p:ph type="body" idx="1"/>
          </p:nvPr>
        </p:nvSpPr>
        <p:spPr>
          <a:xfrm>
            <a:off x="1269200" y="405850"/>
            <a:ext cx="10158600" cy="469800"/>
          </a:xfrm>
          <a:prstGeom prst="rect">
            <a:avLst/>
          </a:prstGeom>
          <a:noFill/>
          <a:ln>
            <a:noFill/>
          </a:ln>
        </p:spPr>
        <p:txBody>
          <a:bodyPr spcFirstLastPara="1" wrap="square" lIns="91425" tIns="45700" rIns="91425" bIns="45700" anchor="t" anchorCtr="0">
            <a:noAutofit/>
          </a:bodyPr>
          <a:lstStyle/>
          <a:p>
            <a:pPr marL="0" lvl="0" indent="0" algn="r" rtl="0">
              <a:lnSpc>
                <a:spcPct val="90000"/>
              </a:lnSpc>
              <a:spcBef>
                <a:spcPts val="1000"/>
              </a:spcBef>
              <a:spcAft>
                <a:spcPts val="0"/>
              </a:spcAft>
              <a:buSzPts val="3200"/>
              <a:buNone/>
            </a:pPr>
            <a:r>
              <a:rPr lang="es-MX"/>
              <a:t>SPRINT 1 - BACKLOG</a:t>
            </a:r>
            <a:endParaRPr/>
          </a:p>
          <a:p>
            <a:pPr marL="0" lvl="0" indent="0" algn="ctr" rtl="0">
              <a:lnSpc>
                <a:spcPct val="90000"/>
              </a:lnSpc>
              <a:spcBef>
                <a:spcPts val="1000"/>
              </a:spcBef>
              <a:spcAft>
                <a:spcPts val="0"/>
              </a:spcAft>
              <a:buSzPts val="3200"/>
              <a:buNone/>
            </a:pPr>
            <a:endParaRPr/>
          </a:p>
        </p:txBody>
      </p:sp>
      <p:pic>
        <p:nvPicPr>
          <p:cNvPr id="397" name="Google Shape;397;g30873720c03_0_18"/>
          <p:cNvPicPr preferRelativeResize="0"/>
          <p:nvPr/>
        </p:nvPicPr>
        <p:blipFill rotWithShape="1">
          <a:blip r:embed="rId4">
            <a:alphaModFix/>
          </a:blip>
          <a:srcRect/>
          <a:stretch/>
        </p:blipFill>
        <p:spPr>
          <a:xfrm>
            <a:off x="2796772" y="1334178"/>
            <a:ext cx="427431" cy="427431"/>
          </a:xfrm>
          <a:prstGeom prst="rect">
            <a:avLst/>
          </a:prstGeom>
          <a:noFill/>
          <a:ln>
            <a:noFill/>
          </a:ln>
        </p:spPr>
      </p:pic>
      <p:pic>
        <p:nvPicPr>
          <p:cNvPr id="398" name="Google Shape;398;g30873720c03_0_18"/>
          <p:cNvPicPr preferRelativeResize="0"/>
          <p:nvPr/>
        </p:nvPicPr>
        <p:blipFill rotWithShape="1">
          <a:blip r:embed="rId5">
            <a:alphaModFix/>
          </a:blip>
          <a:srcRect/>
          <a:stretch/>
        </p:blipFill>
        <p:spPr>
          <a:xfrm>
            <a:off x="1359900" y="1174375"/>
            <a:ext cx="10588976" cy="4509251"/>
          </a:xfrm>
          <a:prstGeom prst="rect">
            <a:avLst/>
          </a:prstGeom>
          <a:noFill/>
          <a:ln>
            <a:noFill/>
          </a:ln>
        </p:spPr>
      </p:pic>
      <p:sp>
        <p:nvSpPr>
          <p:cNvPr id="399" name="Google Shape;399;g30873720c03_0_18"/>
          <p:cNvSpPr txBox="1"/>
          <p:nvPr/>
        </p:nvSpPr>
        <p:spPr>
          <a:xfrm>
            <a:off x="1391324" y="6135750"/>
            <a:ext cx="4275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MX"/>
              <a:t>23</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Google Shape;405;g30873720c03_0_46"/>
          <p:cNvSpPr/>
          <p:nvPr/>
        </p:nvSpPr>
        <p:spPr>
          <a:xfrm>
            <a:off x="137600" y="230650"/>
            <a:ext cx="833700" cy="820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406" name="Google Shape;406;g30873720c03_0_46"/>
          <p:cNvPicPr preferRelativeResize="0"/>
          <p:nvPr/>
        </p:nvPicPr>
        <p:blipFill rotWithShape="1">
          <a:blip r:embed="rId3">
            <a:alphaModFix/>
          </a:blip>
          <a:srcRect/>
          <a:stretch/>
        </p:blipFill>
        <p:spPr>
          <a:xfrm>
            <a:off x="96800" y="183100"/>
            <a:ext cx="915300" cy="915300"/>
          </a:xfrm>
          <a:prstGeom prst="ellipse">
            <a:avLst/>
          </a:prstGeom>
          <a:noFill/>
          <a:ln>
            <a:noFill/>
          </a:ln>
        </p:spPr>
      </p:pic>
      <p:sp>
        <p:nvSpPr>
          <p:cNvPr id="407" name="Google Shape;407;g30873720c03_0_46"/>
          <p:cNvSpPr txBox="1">
            <a:spLocks noGrp="1"/>
          </p:cNvSpPr>
          <p:nvPr>
            <p:ph type="body" idx="1"/>
          </p:nvPr>
        </p:nvSpPr>
        <p:spPr>
          <a:xfrm>
            <a:off x="1269200" y="405850"/>
            <a:ext cx="10158600" cy="469800"/>
          </a:xfrm>
          <a:prstGeom prst="rect">
            <a:avLst/>
          </a:prstGeom>
          <a:noFill/>
          <a:ln>
            <a:noFill/>
          </a:ln>
        </p:spPr>
        <p:txBody>
          <a:bodyPr spcFirstLastPara="1" wrap="square" lIns="91425" tIns="45700" rIns="91425" bIns="45700" anchor="t" anchorCtr="0">
            <a:noAutofit/>
          </a:bodyPr>
          <a:lstStyle/>
          <a:p>
            <a:pPr marL="0" lvl="0" indent="0" algn="r" rtl="0">
              <a:lnSpc>
                <a:spcPct val="90000"/>
              </a:lnSpc>
              <a:spcBef>
                <a:spcPts val="1000"/>
              </a:spcBef>
              <a:spcAft>
                <a:spcPts val="0"/>
              </a:spcAft>
              <a:buSzPts val="3200"/>
              <a:buNone/>
            </a:pPr>
            <a:r>
              <a:rPr lang="es-MX"/>
              <a:t>SPRINT 1 - BURNDOWN CHART</a:t>
            </a:r>
            <a:endParaRPr/>
          </a:p>
          <a:p>
            <a:pPr marL="0" lvl="0" indent="0" algn="ctr" rtl="0">
              <a:lnSpc>
                <a:spcPct val="90000"/>
              </a:lnSpc>
              <a:spcBef>
                <a:spcPts val="1000"/>
              </a:spcBef>
              <a:spcAft>
                <a:spcPts val="0"/>
              </a:spcAft>
              <a:buSzPts val="3200"/>
              <a:buNone/>
            </a:pPr>
            <a:endParaRPr/>
          </a:p>
        </p:txBody>
      </p:sp>
      <p:pic>
        <p:nvPicPr>
          <p:cNvPr id="408" name="Google Shape;408;g30873720c03_0_46"/>
          <p:cNvPicPr preferRelativeResize="0"/>
          <p:nvPr/>
        </p:nvPicPr>
        <p:blipFill rotWithShape="1">
          <a:blip r:embed="rId4">
            <a:alphaModFix/>
          </a:blip>
          <a:srcRect/>
          <a:stretch/>
        </p:blipFill>
        <p:spPr>
          <a:xfrm>
            <a:off x="2796772" y="1334178"/>
            <a:ext cx="427431" cy="427431"/>
          </a:xfrm>
          <a:prstGeom prst="rect">
            <a:avLst/>
          </a:prstGeom>
          <a:noFill/>
          <a:ln>
            <a:noFill/>
          </a:ln>
        </p:spPr>
      </p:pic>
      <p:sp>
        <p:nvSpPr>
          <p:cNvPr id="409" name="Google Shape;409;g30873720c03_0_46"/>
          <p:cNvSpPr txBox="1"/>
          <p:nvPr/>
        </p:nvSpPr>
        <p:spPr>
          <a:xfrm>
            <a:off x="2094449" y="1826902"/>
            <a:ext cx="1921200" cy="540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1455"/>
              <a:buFont typeface="Arial"/>
              <a:buNone/>
            </a:pPr>
            <a:r>
              <a:rPr lang="es-MX" sz="1455" b="1" i="0" u="none" strike="noStrike" cap="none">
                <a:solidFill>
                  <a:srgbClr val="FFFFFF"/>
                </a:solidFill>
                <a:latin typeface="Arial"/>
                <a:ea typeface="Arial"/>
                <a:cs typeface="Arial"/>
                <a:sym typeface="Arial"/>
              </a:rPr>
              <a:t>ACOMPAÑAMIENTO</a:t>
            </a:r>
            <a:endParaRPr sz="1400" b="0" i="0" u="none" strike="noStrike" cap="none">
              <a:solidFill>
                <a:srgbClr val="000000"/>
              </a:solidFill>
              <a:latin typeface="Arial"/>
              <a:ea typeface="Arial"/>
              <a:cs typeface="Arial"/>
              <a:sym typeface="Arial"/>
            </a:endParaRPr>
          </a:p>
        </p:txBody>
      </p:sp>
      <p:pic>
        <p:nvPicPr>
          <p:cNvPr id="410" name="Google Shape;410;g30873720c03_0_46" title="Gráfico"/>
          <p:cNvPicPr preferRelativeResize="0"/>
          <p:nvPr/>
        </p:nvPicPr>
        <p:blipFill rotWithShape="1">
          <a:blip r:embed="rId5">
            <a:alphaModFix/>
          </a:blip>
          <a:srcRect/>
          <a:stretch/>
        </p:blipFill>
        <p:spPr>
          <a:xfrm>
            <a:off x="1689600" y="1098400"/>
            <a:ext cx="10072752" cy="5042624"/>
          </a:xfrm>
          <a:prstGeom prst="rect">
            <a:avLst/>
          </a:prstGeom>
          <a:noFill/>
          <a:ln>
            <a:noFill/>
          </a:ln>
        </p:spPr>
      </p:pic>
      <p:sp>
        <p:nvSpPr>
          <p:cNvPr id="411" name="Google Shape;411;g30873720c03_0_46"/>
          <p:cNvSpPr txBox="1"/>
          <p:nvPr/>
        </p:nvSpPr>
        <p:spPr>
          <a:xfrm>
            <a:off x="1391324" y="6135750"/>
            <a:ext cx="4275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MX"/>
              <a:t>24</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sp>
        <p:nvSpPr>
          <p:cNvPr id="417" name="Google Shape;417;g30873720c03_0_28"/>
          <p:cNvSpPr/>
          <p:nvPr/>
        </p:nvSpPr>
        <p:spPr>
          <a:xfrm>
            <a:off x="137600" y="230650"/>
            <a:ext cx="833700" cy="820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418" name="Google Shape;418;g30873720c03_0_28"/>
          <p:cNvPicPr preferRelativeResize="0"/>
          <p:nvPr/>
        </p:nvPicPr>
        <p:blipFill rotWithShape="1">
          <a:blip r:embed="rId3">
            <a:alphaModFix/>
          </a:blip>
          <a:srcRect/>
          <a:stretch/>
        </p:blipFill>
        <p:spPr>
          <a:xfrm>
            <a:off x="96800" y="183100"/>
            <a:ext cx="915300" cy="915300"/>
          </a:xfrm>
          <a:prstGeom prst="ellipse">
            <a:avLst/>
          </a:prstGeom>
          <a:noFill/>
          <a:ln>
            <a:noFill/>
          </a:ln>
        </p:spPr>
      </p:pic>
      <p:sp>
        <p:nvSpPr>
          <p:cNvPr id="419" name="Google Shape;419;g30873720c03_0_28"/>
          <p:cNvSpPr txBox="1">
            <a:spLocks noGrp="1"/>
          </p:cNvSpPr>
          <p:nvPr>
            <p:ph type="body" idx="1"/>
          </p:nvPr>
        </p:nvSpPr>
        <p:spPr>
          <a:xfrm>
            <a:off x="1269200" y="405850"/>
            <a:ext cx="10158600" cy="469800"/>
          </a:xfrm>
          <a:prstGeom prst="rect">
            <a:avLst/>
          </a:prstGeom>
          <a:noFill/>
          <a:ln>
            <a:noFill/>
          </a:ln>
        </p:spPr>
        <p:txBody>
          <a:bodyPr spcFirstLastPara="1" wrap="square" lIns="91425" tIns="45700" rIns="91425" bIns="45700" anchor="t" anchorCtr="0">
            <a:noAutofit/>
          </a:bodyPr>
          <a:lstStyle/>
          <a:p>
            <a:pPr marL="0" lvl="0" indent="0" algn="r" rtl="0">
              <a:lnSpc>
                <a:spcPct val="90000"/>
              </a:lnSpc>
              <a:spcBef>
                <a:spcPts val="1000"/>
              </a:spcBef>
              <a:spcAft>
                <a:spcPts val="0"/>
              </a:spcAft>
              <a:buSzPts val="3200"/>
              <a:buNone/>
            </a:pPr>
            <a:r>
              <a:rPr lang="es-MX"/>
              <a:t>SPRINT 1 - IMPEDIMENT LOG</a:t>
            </a:r>
            <a:endParaRPr/>
          </a:p>
          <a:p>
            <a:pPr marL="0" lvl="0" indent="0" algn="ctr" rtl="0">
              <a:lnSpc>
                <a:spcPct val="90000"/>
              </a:lnSpc>
              <a:spcBef>
                <a:spcPts val="1000"/>
              </a:spcBef>
              <a:spcAft>
                <a:spcPts val="0"/>
              </a:spcAft>
              <a:buSzPts val="3200"/>
              <a:buNone/>
            </a:pPr>
            <a:endParaRPr/>
          </a:p>
        </p:txBody>
      </p:sp>
      <p:pic>
        <p:nvPicPr>
          <p:cNvPr id="420" name="Google Shape;420;g30873720c03_0_28"/>
          <p:cNvPicPr preferRelativeResize="0"/>
          <p:nvPr/>
        </p:nvPicPr>
        <p:blipFill rotWithShape="1">
          <a:blip r:embed="rId4">
            <a:alphaModFix/>
          </a:blip>
          <a:srcRect/>
          <a:stretch/>
        </p:blipFill>
        <p:spPr>
          <a:xfrm>
            <a:off x="2796772" y="1334178"/>
            <a:ext cx="427431" cy="427431"/>
          </a:xfrm>
          <a:prstGeom prst="rect">
            <a:avLst/>
          </a:prstGeom>
          <a:noFill/>
          <a:ln>
            <a:noFill/>
          </a:ln>
        </p:spPr>
      </p:pic>
      <p:sp>
        <p:nvSpPr>
          <p:cNvPr id="421" name="Google Shape;421;g30873720c03_0_28"/>
          <p:cNvSpPr txBox="1"/>
          <p:nvPr/>
        </p:nvSpPr>
        <p:spPr>
          <a:xfrm>
            <a:off x="2094449" y="1826902"/>
            <a:ext cx="1921200" cy="540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1455"/>
              <a:buFont typeface="Arial"/>
              <a:buNone/>
            </a:pPr>
            <a:r>
              <a:rPr lang="es-MX" sz="1455" b="1" i="0" u="none" strike="noStrike" cap="none">
                <a:solidFill>
                  <a:srgbClr val="FFFFFF"/>
                </a:solidFill>
                <a:latin typeface="Arial"/>
                <a:ea typeface="Arial"/>
                <a:cs typeface="Arial"/>
                <a:sym typeface="Arial"/>
              </a:rPr>
              <a:t>ACOMPAÑAMIENTO</a:t>
            </a:r>
            <a:endParaRPr sz="1400" b="0" i="0" u="none" strike="noStrike" cap="none">
              <a:solidFill>
                <a:srgbClr val="000000"/>
              </a:solidFill>
              <a:latin typeface="Arial"/>
              <a:ea typeface="Arial"/>
              <a:cs typeface="Arial"/>
              <a:sym typeface="Arial"/>
            </a:endParaRPr>
          </a:p>
        </p:txBody>
      </p:sp>
      <p:pic>
        <p:nvPicPr>
          <p:cNvPr id="422" name="Google Shape;422;g30873720c03_0_28"/>
          <p:cNvPicPr preferRelativeResize="0"/>
          <p:nvPr/>
        </p:nvPicPr>
        <p:blipFill rotWithShape="1">
          <a:blip r:embed="rId5">
            <a:alphaModFix/>
          </a:blip>
          <a:srcRect/>
          <a:stretch/>
        </p:blipFill>
        <p:spPr>
          <a:xfrm>
            <a:off x="2298100" y="967453"/>
            <a:ext cx="8003251" cy="5595122"/>
          </a:xfrm>
          <a:prstGeom prst="rect">
            <a:avLst/>
          </a:prstGeom>
          <a:noFill/>
          <a:ln>
            <a:noFill/>
          </a:ln>
        </p:spPr>
      </p:pic>
      <p:sp>
        <p:nvSpPr>
          <p:cNvPr id="423" name="Google Shape;423;g30873720c03_0_28"/>
          <p:cNvSpPr txBox="1"/>
          <p:nvPr/>
        </p:nvSpPr>
        <p:spPr>
          <a:xfrm>
            <a:off x="1391324" y="6135750"/>
            <a:ext cx="4275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MX"/>
              <a:t>25</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sp>
        <p:nvSpPr>
          <p:cNvPr id="429" name="Google Shape;429;g30873720c03_0_56"/>
          <p:cNvSpPr/>
          <p:nvPr/>
        </p:nvSpPr>
        <p:spPr>
          <a:xfrm>
            <a:off x="137600" y="230650"/>
            <a:ext cx="833700" cy="820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430" name="Google Shape;430;g30873720c03_0_56"/>
          <p:cNvPicPr preferRelativeResize="0"/>
          <p:nvPr/>
        </p:nvPicPr>
        <p:blipFill rotWithShape="1">
          <a:blip r:embed="rId3">
            <a:alphaModFix/>
          </a:blip>
          <a:srcRect/>
          <a:stretch/>
        </p:blipFill>
        <p:spPr>
          <a:xfrm>
            <a:off x="96800" y="183100"/>
            <a:ext cx="915300" cy="915300"/>
          </a:xfrm>
          <a:prstGeom prst="ellipse">
            <a:avLst/>
          </a:prstGeom>
          <a:noFill/>
          <a:ln>
            <a:noFill/>
          </a:ln>
        </p:spPr>
      </p:pic>
      <p:sp>
        <p:nvSpPr>
          <p:cNvPr id="431" name="Google Shape;431;g30873720c03_0_56"/>
          <p:cNvSpPr txBox="1">
            <a:spLocks noGrp="1"/>
          </p:cNvSpPr>
          <p:nvPr>
            <p:ph type="body" idx="1"/>
          </p:nvPr>
        </p:nvSpPr>
        <p:spPr>
          <a:xfrm>
            <a:off x="1269200" y="405850"/>
            <a:ext cx="10158600" cy="469800"/>
          </a:xfrm>
          <a:prstGeom prst="rect">
            <a:avLst/>
          </a:prstGeom>
          <a:noFill/>
          <a:ln>
            <a:noFill/>
          </a:ln>
        </p:spPr>
        <p:txBody>
          <a:bodyPr spcFirstLastPara="1" wrap="square" lIns="91425" tIns="45700" rIns="91425" bIns="45700" anchor="t" anchorCtr="0">
            <a:noAutofit/>
          </a:bodyPr>
          <a:lstStyle/>
          <a:p>
            <a:pPr marL="0" lvl="0" indent="0" algn="r" rtl="0">
              <a:lnSpc>
                <a:spcPct val="90000"/>
              </a:lnSpc>
              <a:spcBef>
                <a:spcPts val="1000"/>
              </a:spcBef>
              <a:spcAft>
                <a:spcPts val="0"/>
              </a:spcAft>
              <a:buSzPts val="3200"/>
              <a:buNone/>
            </a:pPr>
            <a:r>
              <a:rPr lang="es-MX"/>
              <a:t>SPRINT 1 - EVIDENCIAS PRUEBAS</a:t>
            </a:r>
            <a:endParaRPr/>
          </a:p>
          <a:p>
            <a:pPr marL="0" lvl="0" indent="0" algn="ctr" rtl="0">
              <a:lnSpc>
                <a:spcPct val="90000"/>
              </a:lnSpc>
              <a:spcBef>
                <a:spcPts val="1000"/>
              </a:spcBef>
              <a:spcAft>
                <a:spcPts val="0"/>
              </a:spcAft>
              <a:buSzPts val="3200"/>
              <a:buNone/>
            </a:pPr>
            <a:endParaRPr/>
          </a:p>
        </p:txBody>
      </p:sp>
      <p:pic>
        <p:nvPicPr>
          <p:cNvPr id="432" name="Google Shape;432;g30873720c03_0_56"/>
          <p:cNvPicPr preferRelativeResize="0"/>
          <p:nvPr/>
        </p:nvPicPr>
        <p:blipFill rotWithShape="1">
          <a:blip r:embed="rId4">
            <a:alphaModFix/>
          </a:blip>
          <a:srcRect/>
          <a:stretch/>
        </p:blipFill>
        <p:spPr>
          <a:xfrm>
            <a:off x="2796772" y="1334178"/>
            <a:ext cx="427431" cy="427431"/>
          </a:xfrm>
          <a:prstGeom prst="rect">
            <a:avLst/>
          </a:prstGeom>
          <a:noFill/>
          <a:ln>
            <a:noFill/>
          </a:ln>
        </p:spPr>
      </p:pic>
      <p:pic>
        <p:nvPicPr>
          <p:cNvPr id="433" name="Google Shape;433;g30873720c03_0_56"/>
          <p:cNvPicPr preferRelativeResize="0"/>
          <p:nvPr/>
        </p:nvPicPr>
        <p:blipFill rotWithShape="1">
          <a:blip r:embed="rId5">
            <a:alphaModFix/>
          </a:blip>
          <a:srcRect/>
          <a:stretch/>
        </p:blipFill>
        <p:spPr>
          <a:xfrm>
            <a:off x="2408125" y="1152975"/>
            <a:ext cx="8591349" cy="5030325"/>
          </a:xfrm>
          <a:prstGeom prst="rect">
            <a:avLst/>
          </a:prstGeom>
          <a:noFill/>
          <a:ln>
            <a:noFill/>
          </a:ln>
        </p:spPr>
      </p:pic>
      <p:sp>
        <p:nvSpPr>
          <p:cNvPr id="434" name="Google Shape;434;g30873720c03_0_56"/>
          <p:cNvSpPr txBox="1"/>
          <p:nvPr/>
        </p:nvSpPr>
        <p:spPr>
          <a:xfrm>
            <a:off x="1391324" y="6135750"/>
            <a:ext cx="4275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MX"/>
              <a:t>26</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sp>
        <p:nvSpPr>
          <p:cNvPr id="440" name="Google Shape;440;g2f4b472474a_1_106"/>
          <p:cNvSpPr/>
          <p:nvPr/>
        </p:nvSpPr>
        <p:spPr>
          <a:xfrm>
            <a:off x="137600" y="230650"/>
            <a:ext cx="833700" cy="820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441" name="Google Shape;441;g2f4b472474a_1_106"/>
          <p:cNvPicPr preferRelativeResize="0"/>
          <p:nvPr/>
        </p:nvPicPr>
        <p:blipFill rotWithShape="1">
          <a:blip r:embed="rId3">
            <a:alphaModFix/>
          </a:blip>
          <a:srcRect/>
          <a:stretch/>
        </p:blipFill>
        <p:spPr>
          <a:xfrm>
            <a:off x="96800" y="183100"/>
            <a:ext cx="915300" cy="915300"/>
          </a:xfrm>
          <a:prstGeom prst="ellipse">
            <a:avLst/>
          </a:prstGeom>
          <a:noFill/>
          <a:ln>
            <a:noFill/>
          </a:ln>
        </p:spPr>
      </p:pic>
      <p:sp>
        <p:nvSpPr>
          <p:cNvPr id="442" name="Google Shape;442;g2f4b472474a_1_106"/>
          <p:cNvSpPr txBox="1">
            <a:spLocks noGrp="1"/>
          </p:cNvSpPr>
          <p:nvPr>
            <p:ph type="body" idx="1"/>
          </p:nvPr>
        </p:nvSpPr>
        <p:spPr>
          <a:xfrm>
            <a:off x="1269200" y="405850"/>
            <a:ext cx="10158600" cy="469800"/>
          </a:xfrm>
          <a:prstGeom prst="rect">
            <a:avLst/>
          </a:prstGeom>
          <a:noFill/>
          <a:ln>
            <a:noFill/>
          </a:ln>
        </p:spPr>
        <p:txBody>
          <a:bodyPr spcFirstLastPara="1" wrap="square" lIns="91425" tIns="45700" rIns="91425" bIns="45700" anchor="t" anchorCtr="0">
            <a:noAutofit/>
          </a:bodyPr>
          <a:lstStyle/>
          <a:p>
            <a:pPr marL="0" lvl="0" indent="0" algn="r" rtl="0">
              <a:lnSpc>
                <a:spcPct val="90000"/>
              </a:lnSpc>
              <a:spcBef>
                <a:spcPts val="1000"/>
              </a:spcBef>
              <a:spcAft>
                <a:spcPts val="0"/>
              </a:spcAft>
              <a:buSzPts val="3200"/>
              <a:buNone/>
            </a:pPr>
            <a:r>
              <a:rPr lang="es-MX"/>
              <a:t>SPRINT 2 - MEJORA DE HERRAMIENTA </a:t>
            </a:r>
            <a:endParaRPr/>
          </a:p>
          <a:p>
            <a:pPr marL="0" lvl="0" indent="0" algn="ctr" rtl="0">
              <a:lnSpc>
                <a:spcPct val="90000"/>
              </a:lnSpc>
              <a:spcBef>
                <a:spcPts val="1000"/>
              </a:spcBef>
              <a:spcAft>
                <a:spcPts val="0"/>
              </a:spcAft>
              <a:buSzPts val="3200"/>
              <a:buNone/>
            </a:pPr>
            <a:endParaRPr/>
          </a:p>
        </p:txBody>
      </p:sp>
      <p:pic>
        <p:nvPicPr>
          <p:cNvPr id="443" name="Google Shape;443;g2f4b472474a_1_106"/>
          <p:cNvPicPr preferRelativeResize="0"/>
          <p:nvPr/>
        </p:nvPicPr>
        <p:blipFill rotWithShape="1">
          <a:blip r:embed="rId4">
            <a:alphaModFix/>
          </a:blip>
          <a:srcRect/>
          <a:stretch/>
        </p:blipFill>
        <p:spPr>
          <a:xfrm>
            <a:off x="2796772" y="1334178"/>
            <a:ext cx="427431" cy="427431"/>
          </a:xfrm>
          <a:prstGeom prst="rect">
            <a:avLst/>
          </a:prstGeom>
          <a:noFill/>
          <a:ln>
            <a:noFill/>
          </a:ln>
        </p:spPr>
      </p:pic>
      <p:sp>
        <p:nvSpPr>
          <p:cNvPr id="444" name="Google Shape;444;g2f4b472474a_1_106"/>
          <p:cNvSpPr txBox="1"/>
          <p:nvPr/>
        </p:nvSpPr>
        <p:spPr>
          <a:xfrm>
            <a:off x="2094449" y="1826902"/>
            <a:ext cx="1921200" cy="540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1455"/>
              <a:buFont typeface="Arial"/>
              <a:buNone/>
            </a:pPr>
            <a:r>
              <a:rPr lang="es-MX" sz="1455" b="1" i="0" u="none" strike="noStrike" cap="none">
                <a:solidFill>
                  <a:srgbClr val="FFFFFF"/>
                </a:solidFill>
                <a:latin typeface="Arial"/>
                <a:ea typeface="Arial"/>
                <a:cs typeface="Arial"/>
                <a:sym typeface="Arial"/>
              </a:rPr>
              <a:t>ACOMPAÑAMIENTO</a:t>
            </a:r>
            <a:endParaRPr sz="1400" b="0" i="0" u="none" strike="noStrike" cap="none">
              <a:solidFill>
                <a:srgbClr val="000000"/>
              </a:solidFill>
              <a:latin typeface="Arial"/>
              <a:ea typeface="Arial"/>
              <a:cs typeface="Arial"/>
              <a:sym typeface="Arial"/>
            </a:endParaRPr>
          </a:p>
        </p:txBody>
      </p:sp>
      <p:pic>
        <p:nvPicPr>
          <p:cNvPr id="445" name="Google Shape;445;g2f4b472474a_1_106"/>
          <p:cNvPicPr preferRelativeResize="0"/>
          <p:nvPr/>
        </p:nvPicPr>
        <p:blipFill rotWithShape="1">
          <a:blip r:embed="rId4">
            <a:alphaModFix/>
          </a:blip>
          <a:srcRect/>
          <a:stretch/>
        </p:blipFill>
        <p:spPr>
          <a:xfrm>
            <a:off x="2796772" y="1334178"/>
            <a:ext cx="427431" cy="427431"/>
          </a:xfrm>
          <a:prstGeom prst="rect">
            <a:avLst/>
          </a:prstGeom>
          <a:noFill/>
          <a:ln>
            <a:noFill/>
          </a:ln>
        </p:spPr>
      </p:pic>
      <p:sp>
        <p:nvSpPr>
          <p:cNvPr id="446" name="Google Shape;446;g2f4b472474a_1_106"/>
          <p:cNvSpPr txBox="1"/>
          <p:nvPr/>
        </p:nvSpPr>
        <p:spPr>
          <a:xfrm>
            <a:off x="2094449" y="1826902"/>
            <a:ext cx="1921200" cy="540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1455"/>
              <a:buFont typeface="Arial"/>
              <a:buNone/>
            </a:pPr>
            <a:r>
              <a:rPr lang="es-MX" sz="1455" b="1" i="0" u="none" strike="noStrike" cap="none">
                <a:solidFill>
                  <a:srgbClr val="FFFFFF"/>
                </a:solidFill>
                <a:latin typeface="Arial"/>
                <a:ea typeface="Arial"/>
                <a:cs typeface="Arial"/>
                <a:sym typeface="Arial"/>
              </a:rPr>
              <a:t>ACOMPAÑAMIENTO</a:t>
            </a:r>
            <a:endParaRPr sz="1400" b="0" i="0" u="none" strike="noStrike" cap="none">
              <a:solidFill>
                <a:srgbClr val="000000"/>
              </a:solidFill>
              <a:latin typeface="Arial"/>
              <a:ea typeface="Arial"/>
              <a:cs typeface="Arial"/>
              <a:sym typeface="Arial"/>
            </a:endParaRPr>
          </a:p>
        </p:txBody>
      </p:sp>
      <p:pic>
        <p:nvPicPr>
          <p:cNvPr id="447" name="Google Shape;447;g2f4b472474a_1_106"/>
          <p:cNvPicPr preferRelativeResize="0"/>
          <p:nvPr/>
        </p:nvPicPr>
        <p:blipFill rotWithShape="1">
          <a:blip r:embed="rId4">
            <a:alphaModFix/>
          </a:blip>
          <a:srcRect/>
          <a:stretch/>
        </p:blipFill>
        <p:spPr>
          <a:xfrm>
            <a:off x="2796772" y="1334178"/>
            <a:ext cx="427431" cy="427431"/>
          </a:xfrm>
          <a:prstGeom prst="rect">
            <a:avLst/>
          </a:prstGeom>
          <a:noFill/>
          <a:ln>
            <a:noFill/>
          </a:ln>
        </p:spPr>
      </p:pic>
      <p:sp>
        <p:nvSpPr>
          <p:cNvPr id="448" name="Google Shape;448;g2f4b472474a_1_106"/>
          <p:cNvSpPr txBox="1"/>
          <p:nvPr/>
        </p:nvSpPr>
        <p:spPr>
          <a:xfrm>
            <a:off x="2094449" y="1826902"/>
            <a:ext cx="1921200" cy="540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1455"/>
              <a:buFont typeface="Arial"/>
              <a:buNone/>
            </a:pPr>
            <a:r>
              <a:rPr lang="es-MX" sz="1455" b="1" i="0" u="none" strike="noStrike" cap="none">
                <a:solidFill>
                  <a:srgbClr val="FFFFFF"/>
                </a:solidFill>
                <a:latin typeface="Arial"/>
                <a:ea typeface="Arial"/>
                <a:cs typeface="Arial"/>
                <a:sym typeface="Arial"/>
              </a:rPr>
              <a:t>ACOMPAÑAMIENTO</a:t>
            </a:r>
            <a:endParaRPr sz="1400" b="0" i="0" u="none" strike="noStrike" cap="none">
              <a:solidFill>
                <a:srgbClr val="000000"/>
              </a:solidFill>
              <a:latin typeface="Arial"/>
              <a:ea typeface="Arial"/>
              <a:cs typeface="Arial"/>
              <a:sym typeface="Arial"/>
            </a:endParaRPr>
          </a:p>
        </p:txBody>
      </p:sp>
      <p:sp>
        <p:nvSpPr>
          <p:cNvPr id="449" name="Google Shape;449;g2f4b472474a_1_106"/>
          <p:cNvSpPr txBox="1"/>
          <p:nvPr/>
        </p:nvSpPr>
        <p:spPr>
          <a:xfrm>
            <a:off x="1672750" y="1586700"/>
            <a:ext cx="10325100" cy="1842300"/>
          </a:xfrm>
          <a:prstGeom prst="rect">
            <a:avLst/>
          </a:prstGeom>
          <a:noFill/>
          <a:ln>
            <a:noFill/>
          </a:ln>
        </p:spPr>
        <p:txBody>
          <a:bodyPr spcFirstLastPara="1" wrap="square" lIns="91425" tIns="91425" rIns="91425" bIns="91425" anchor="t" anchorCtr="0">
            <a:noAutofit/>
          </a:bodyPr>
          <a:lstStyle/>
          <a:p>
            <a:pPr marL="457200" marR="0" lvl="0" indent="-330200" algn="l" rtl="0">
              <a:lnSpc>
                <a:spcPct val="100000"/>
              </a:lnSpc>
              <a:spcBef>
                <a:spcPts val="0"/>
              </a:spcBef>
              <a:spcAft>
                <a:spcPts val="0"/>
              </a:spcAft>
              <a:buClr>
                <a:schemeClr val="dk2"/>
              </a:buClr>
              <a:buSzPts val="1600"/>
              <a:buFont typeface="Arial"/>
              <a:buChar char="➔"/>
            </a:pPr>
            <a:r>
              <a:rPr lang="es-MX" sz="1600" b="0" i="0" u="none" strike="noStrike" cap="none">
                <a:solidFill>
                  <a:schemeClr val="dk2"/>
                </a:solidFill>
                <a:latin typeface="Arial"/>
                <a:ea typeface="Arial"/>
                <a:cs typeface="Arial"/>
                <a:sym typeface="Arial"/>
              </a:rPr>
              <a:t>Duración: 3 Semanas</a:t>
            </a:r>
            <a:endParaRPr sz="1600" b="0" i="0" u="none" strike="noStrike" cap="none">
              <a:solidFill>
                <a:schemeClr val="dk2"/>
              </a:solidFill>
              <a:latin typeface="Arial"/>
              <a:ea typeface="Arial"/>
              <a:cs typeface="Arial"/>
              <a:sym typeface="Arial"/>
            </a:endParaRPr>
          </a:p>
          <a:p>
            <a:pPr marL="457200" marR="0" lvl="0" indent="0" algn="l" rtl="0">
              <a:lnSpc>
                <a:spcPct val="100000"/>
              </a:lnSpc>
              <a:spcBef>
                <a:spcPts val="0"/>
              </a:spcBef>
              <a:spcAft>
                <a:spcPts val="0"/>
              </a:spcAft>
              <a:buClr>
                <a:srgbClr val="000000"/>
              </a:buClr>
              <a:buSzPts val="1600"/>
              <a:buFont typeface="Arial"/>
              <a:buNone/>
            </a:pPr>
            <a:endParaRPr sz="1600" b="0" i="0" u="none" strike="noStrike" cap="none">
              <a:solidFill>
                <a:schemeClr val="dk2"/>
              </a:solidFill>
              <a:latin typeface="Arial"/>
              <a:ea typeface="Arial"/>
              <a:cs typeface="Arial"/>
              <a:sym typeface="Arial"/>
            </a:endParaRPr>
          </a:p>
          <a:p>
            <a:pPr marL="457200" marR="0" lvl="0" indent="-330200" algn="l" rtl="0">
              <a:lnSpc>
                <a:spcPct val="100000"/>
              </a:lnSpc>
              <a:spcBef>
                <a:spcPts val="0"/>
              </a:spcBef>
              <a:spcAft>
                <a:spcPts val="0"/>
              </a:spcAft>
              <a:buClr>
                <a:schemeClr val="dk2"/>
              </a:buClr>
              <a:buSzPts val="1600"/>
              <a:buFont typeface="Arial"/>
              <a:buChar char="➔"/>
            </a:pPr>
            <a:r>
              <a:rPr lang="es-MX" sz="1600" b="0" i="0" u="none" strike="noStrike" cap="none">
                <a:solidFill>
                  <a:schemeClr val="dk2"/>
                </a:solidFill>
                <a:latin typeface="Arial"/>
                <a:ea typeface="Arial"/>
                <a:cs typeface="Arial"/>
                <a:sym typeface="Arial"/>
              </a:rPr>
              <a:t>Evidencias: Documentación Scrum definida y avance del incremento</a:t>
            </a:r>
            <a:endParaRPr sz="1600" b="0" i="0" u="none" strike="noStrike" cap="none">
              <a:solidFill>
                <a:schemeClr val="dk2"/>
              </a:solidFill>
              <a:latin typeface="Arial"/>
              <a:ea typeface="Arial"/>
              <a:cs typeface="Arial"/>
              <a:sym typeface="Arial"/>
            </a:endParaRPr>
          </a:p>
          <a:p>
            <a:pPr marL="457200" marR="0" lvl="0" indent="0" algn="l" rtl="0">
              <a:lnSpc>
                <a:spcPct val="100000"/>
              </a:lnSpc>
              <a:spcBef>
                <a:spcPts val="0"/>
              </a:spcBef>
              <a:spcAft>
                <a:spcPts val="0"/>
              </a:spcAft>
              <a:buClr>
                <a:srgbClr val="000000"/>
              </a:buClr>
              <a:buSzPts val="1600"/>
              <a:buFont typeface="Arial"/>
              <a:buNone/>
            </a:pPr>
            <a:endParaRPr sz="1600" b="0" i="0" u="none" strike="noStrike" cap="none">
              <a:solidFill>
                <a:schemeClr val="dk2"/>
              </a:solidFill>
              <a:latin typeface="Arial"/>
              <a:ea typeface="Arial"/>
              <a:cs typeface="Arial"/>
              <a:sym typeface="Arial"/>
            </a:endParaRPr>
          </a:p>
          <a:p>
            <a:pPr marL="457200" marR="0" lvl="0" indent="-330200" algn="l" rtl="0">
              <a:lnSpc>
                <a:spcPct val="100000"/>
              </a:lnSpc>
              <a:spcBef>
                <a:spcPts val="0"/>
              </a:spcBef>
              <a:spcAft>
                <a:spcPts val="0"/>
              </a:spcAft>
              <a:buClr>
                <a:schemeClr val="dk2"/>
              </a:buClr>
              <a:buSzPts val="1600"/>
              <a:buFont typeface="Arial"/>
              <a:buChar char="➔"/>
            </a:pPr>
            <a:r>
              <a:rPr lang="es-MX" sz="1600" b="0" i="0" u="none" strike="noStrike" cap="none">
                <a:solidFill>
                  <a:schemeClr val="dk2"/>
                </a:solidFill>
                <a:latin typeface="Arial"/>
                <a:ea typeface="Arial"/>
                <a:cs typeface="Arial"/>
                <a:sym typeface="Arial"/>
              </a:rPr>
              <a:t>Descripción: Mejora de la herramienta mediante nuevas funcionalidades.</a:t>
            </a:r>
            <a:endParaRPr sz="1600" b="0" i="0" u="none" strike="noStrike" cap="none">
              <a:solidFill>
                <a:schemeClr val="dk2"/>
              </a:solidFill>
              <a:latin typeface="Arial"/>
              <a:ea typeface="Arial"/>
              <a:cs typeface="Arial"/>
              <a:sym typeface="Arial"/>
            </a:endParaRPr>
          </a:p>
          <a:p>
            <a:pPr marL="457200" marR="0" lvl="0" indent="0" algn="l" rtl="0">
              <a:lnSpc>
                <a:spcPct val="100000"/>
              </a:lnSpc>
              <a:spcBef>
                <a:spcPts val="0"/>
              </a:spcBef>
              <a:spcAft>
                <a:spcPts val="0"/>
              </a:spcAft>
              <a:buClr>
                <a:srgbClr val="000000"/>
              </a:buClr>
              <a:buSzPts val="1600"/>
              <a:buFont typeface="Arial"/>
              <a:buNone/>
            </a:pPr>
            <a:endParaRPr sz="1600" b="0" i="0" u="none" strike="noStrike" cap="none">
              <a:solidFill>
                <a:schemeClr val="dk2"/>
              </a:solidFill>
              <a:latin typeface="Arial"/>
              <a:ea typeface="Arial"/>
              <a:cs typeface="Arial"/>
              <a:sym typeface="Arial"/>
            </a:endParaRPr>
          </a:p>
        </p:txBody>
      </p:sp>
      <p:sp>
        <p:nvSpPr>
          <p:cNvPr id="450" name="Google Shape;450;g2f4b472474a_1_106"/>
          <p:cNvSpPr/>
          <p:nvPr/>
        </p:nvSpPr>
        <p:spPr>
          <a:xfrm>
            <a:off x="2760900" y="4140052"/>
            <a:ext cx="3335100" cy="1249200"/>
          </a:xfrm>
          <a:prstGeom prst="roundRect">
            <a:avLst>
              <a:gd name="adj" fmla="val 16667"/>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s-MX" sz="1400" b="1" i="0" u="none" strike="noStrike" cap="none">
                <a:solidFill>
                  <a:srgbClr val="000000"/>
                </a:solidFill>
                <a:latin typeface="Arial"/>
                <a:ea typeface="Arial"/>
                <a:cs typeface="Arial"/>
                <a:sym typeface="Arial"/>
              </a:rPr>
              <a:t>Modificación de imágenes y archivos</a:t>
            </a:r>
            <a:endParaRPr sz="1400" b="1" i="0" u="none" strike="noStrike" cap="none">
              <a:solidFill>
                <a:srgbClr val="000000"/>
              </a:solidFill>
              <a:latin typeface="Arial"/>
              <a:ea typeface="Arial"/>
              <a:cs typeface="Arial"/>
              <a:sym typeface="Arial"/>
            </a:endParaRPr>
          </a:p>
        </p:txBody>
      </p:sp>
      <p:sp>
        <p:nvSpPr>
          <p:cNvPr id="451" name="Google Shape;451;g2f4b472474a_1_106"/>
          <p:cNvSpPr/>
          <p:nvPr/>
        </p:nvSpPr>
        <p:spPr>
          <a:xfrm>
            <a:off x="6885900" y="4140050"/>
            <a:ext cx="3335100" cy="1249200"/>
          </a:xfrm>
          <a:prstGeom prst="roundRect">
            <a:avLst>
              <a:gd name="adj" fmla="val 16667"/>
            </a:avLst>
          </a:prstGeom>
          <a:solidFill>
            <a:srgbClr val="BFBFB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s-MX" sz="1400" b="1" i="0" u="none" strike="noStrike" cap="none">
                <a:solidFill>
                  <a:srgbClr val="000000"/>
                </a:solidFill>
                <a:latin typeface="Arial"/>
                <a:ea typeface="Arial"/>
                <a:cs typeface="Arial"/>
                <a:sym typeface="Arial"/>
              </a:rPr>
              <a:t>Implementación de conocimiento a IA</a:t>
            </a:r>
            <a:endParaRPr sz="1400" b="1" i="0" u="none" strike="noStrike" cap="none">
              <a:solidFill>
                <a:srgbClr val="000000"/>
              </a:solidFill>
              <a:latin typeface="Arial"/>
              <a:ea typeface="Arial"/>
              <a:cs typeface="Arial"/>
              <a:sym typeface="Arial"/>
            </a:endParaRPr>
          </a:p>
        </p:txBody>
      </p:sp>
      <p:sp>
        <p:nvSpPr>
          <p:cNvPr id="452" name="Google Shape;452;g2f4b472474a_1_106"/>
          <p:cNvSpPr txBox="1"/>
          <p:nvPr/>
        </p:nvSpPr>
        <p:spPr>
          <a:xfrm>
            <a:off x="5103800" y="3270900"/>
            <a:ext cx="2489400" cy="316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s-MX" sz="1800" b="1" i="0" u="none" strike="noStrike" cap="none">
                <a:solidFill>
                  <a:schemeClr val="dk2"/>
                </a:solidFill>
                <a:latin typeface="Arial"/>
                <a:ea typeface="Arial"/>
                <a:cs typeface="Arial"/>
                <a:sym typeface="Arial"/>
              </a:rPr>
              <a:t>Historia de usuarios</a:t>
            </a:r>
            <a:endParaRPr sz="1800" b="1" i="0" u="none" strike="noStrike" cap="none">
              <a:solidFill>
                <a:schemeClr val="dk2"/>
              </a:solidFill>
              <a:latin typeface="Arial"/>
              <a:ea typeface="Arial"/>
              <a:cs typeface="Arial"/>
              <a:sym typeface="Arial"/>
            </a:endParaRPr>
          </a:p>
        </p:txBody>
      </p:sp>
      <p:sp>
        <p:nvSpPr>
          <p:cNvPr id="453" name="Google Shape;453;g2f4b472474a_1_106"/>
          <p:cNvSpPr txBox="1"/>
          <p:nvPr/>
        </p:nvSpPr>
        <p:spPr>
          <a:xfrm>
            <a:off x="1391324" y="6135750"/>
            <a:ext cx="4275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MX"/>
              <a:t>27</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58"/>
        <p:cNvGrpSpPr/>
        <p:nvPr/>
      </p:nvGrpSpPr>
      <p:grpSpPr>
        <a:xfrm>
          <a:off x="0" y="0"/>
          <a:ext cx="0" cy="0"/>
          <a:chOff x="0" y="0"/>
          <a:chExt cx="0" cy="0"/>
        </a:xfrm>
      </p:grpSpPr>
      <p:sp>
        <p:nvSpPr>
          <p:cNvPr id="459" name="Google Shape;459;g31349cee685_0_6"/>
          <p:cNvSpPr/>
          <p:nvPr/>
        </p:nvSpPr>
        <p:spPr>
          <a:xfrm>
            <a:off x="137600" y="230650"/>
            <a:ext cx="833700" cy="820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460" name="Google Shape;460;g31349cee685_0_6"/>
          <p:cNvPicPr preferRelativeResize="0"/>
          <p:nvPr/>
        </p:nvPicPr>
        <p:blipFill rotWithShape="1">
          <a:blip r:embed="rId3">
            <a:alphaModFix/>
          </a:blip>
          <a:srcRect/>
          <a:stretch/>
        </p:blipFill>
        <p:spPr>
          <a:xfrm>
            <a:off x="96800" y="183100"/>
            <a:ext cx="915300" cy="915300"/>
          </a:xfrm>
          <a:prstGeom prst="ellipse">
            <a:avLst/>
          </a:prstGeom>
          <a:noFill/>
          <a:ln>
            <a:noFill/>
          </a:ln>
        </p:spPr>
      </p:pic>
      <p:sp>
        <p:nvSpPr>
          <p:cNvPr id="461" name="Google Shape;461;g31349cee685_0_6"/>
          <p:cNvSpPr txBox="1">
            <a:spLocks noGrp="1"/>
          </p:cNvSpPr>
          <p:nvPr>
            <p:ph type="body" idx="1"/>
          </p:nvPr>
        </p:nvSpPr>
        <p:spPr>
          <a:xfrm>
            <a:off x="1269200" y="405850"/>
            <a:ext cx="10158600" cy="469800"/>
          </a:xfrm>
          <a:prstGeom prst="rect">
            <a:avLst/>
          </a:prstGeom>
          <a:noFill/>
          <a:ln>
            <a:noFill/>
          </a:ln>
        </p:spPr>
        <p:txBody>
          <a:bodyPr spcFirstLastPara="1" wrap="square" lIns="91425" tIns="45700" rIns="91425" bIns="45700" anchor="t" anchorCtr="0">
            <a:noAutofit/>
          </a:bodyPr>
          <a:lstStyle/>
          <a:p>
            <a:pPr marL="0" lvl="0" indent="0" algn="r" rtl="0">
              <a:lnSpc>
                <a:spcPct val="90000"/>
              </a:lnSpc>
              <a:spcBef>
                <a:spcPts val="1000"/>
              </a:spcBef>
              <a:spcAft>
                <a:spcPts val="0"/>
              </a:spcAft>
              <a:buSzPts val="3200"/>
              <a:buNone/>
            </a:pPr>
            <a:r>
              <a:rPr lang="es-MX"/>
              <a:t>SPRINT 2 - BACKLOG </a:t>
            </a:r>
            <a:endParaRPr/>
          </a:p>
          <a:p>
            <a:pPr marL="0" lvl="0" indent="0" algn="ctr" rtl="0">
              <a:lnSpc>
                <a:spcPct val="90000"/>
              </a:lnSpc>
              <a:spcBef>
                <a:spcPts val="1000"/>
              </a:spcBef>
              <a:spcAft>
                <a:spcPts val="0"/>
              </a:spcAft>
              <a:buSzPts val="3200"/>
              <a:buNone/>
            </a:pPr>
            <a:endParaRPr/>
          </a:p>
        </p:txBody>
      </p:sp>
      <p:pic>
        <p:nvPicPr>
          <p:cNvPr id="462" name="Google Shape;462;g31349cee685_0_6"/>
          <p:cNvPicPr preferRelativeResize="0"/>
          <p:nvPr/>
        </p:nvPicPr>
        <p:blipFill rotWithShape="1">
          <a:blip r:embed="rId4">
            <a:alphaModFix/>
          </a:blip>
          <a:srcRect/>
          <a:stretch/>
        </p:blipFill>
        <p:spPr>
          <a:xfrm>
            <a:off x="2796772" y="1334178"/>
            <a:ext cx="427431" cy="427431"/>
          </a:xfrm>
          <a:prstGeom prst="rect">
            <a:avLst/>
          </a:prstGeom>
          <a:noFill/>
          <a:ln>
            <a:noFill/>
          </a:ln>
        </p:spPr>
      </p:pic>
      <p:sp>
        <p:nvSpPr>
          <p:cNvPr id="463" name="Google Shape;463;g31349cee685_0_6"/>
          <p:cNvSpPr txBox="1"/>
          <p:nvPr/>
        </p:nvSpPr>
        <p:spPr>
          <a:xfrm>
            <a:off x="2094449" y="1826902"/>
            <a:ext cx="1921200" cy="540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1455"/>
              <a:buFont typeface="Arial"/>
              <a:buNone/>
            </a:pPr>
            <a:r>
              <a:rPr lang="es-MX" sz="1455" b="1" i="0" u="none" strike="noStrike" cap="none">
                <a:solidFill>
                  <a:srgbClr val="FFFFFF"/>
                </a:solidFill>
                <a:latin typeface="Arial"/>
                <a:ea typeface="Arial"/>
                <a:cs typeface="Arial"/>
                <a:sym typeface="Arial"/>
              </a:rPr>
              <a:t>ACOMPAÑAMIENTO</a:t>
            </a:r>
            <a:endParaRPr sz="1400" b="0" i="0" u="none" strike="noStrike" cap="none">
              <a:solidFill>
                <a:srgbClr val="000000"/>
              </a:solidFill>
              <a:latin typeface="Arial"/>
              <a:ea typeface="Arial"/>
              <a:cs typeface="Arial"/>
              <a:sym typeface="Arial"/>
            </a:endParaRPr>
          </a:p>
        </p:txBody>
      </p:sp>
      <p:pic>
        <p:nvPicPr>
          <p:cNvPr id="464" name="Google Shape;464;g31349cee685_0_6"/>
          <p:cNvPicPr preferRelativeResize="0"/>
          <p:nvPr/>
        </p:nvPicPr>
        <p:blipFill rotWithShape="1">
          <a:blip r:embed="rId4">
            <a:alphaModFix/>
          </a:blip>
          <a:srcRect/>
          <a:stretch/>
        </p:blipFill>
        <p:spPr>
          <a:xfrm>
            <a:off x="2796772" y="1334178"/>
            <a:ext cx="427431" cy="427431"/>
          </a:xfrm>
          <a:prstGeom prst="rect">
            <a:avLst/>
          </a:prstGeom>
          <a:noFill/>
          <a:ln>
            <a:noFill/>
          </a:ln>
        </p:spPr>
      </p:pic>
      <p:sp>
        <p:nvSpPr>
          <p:cNvPr id="465" name="Google Shape;465;g31349cee685_0_6"/>
          <p:cNvSpPr txBox="1"/>
          <p:nvPr/>
        </p:nvSpPr>
        <p:spPr>
          <a:xfrm>
            <a:off x="2094449" y="1826902"/>
            <a:ext cx="1921200" cy="540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1455"/>
              <a:buFont typeface="Arial"/>
              <a:buNone/>
            </a:pPr>
            <a:r>
              <a:rPr lang="es-MX" sz="1455" b="1" i="0" u="none" strike="noStrike" cap="none">
                <a:solidFill>
                  <a:srgbClr val="FFFFFF"/>
                </a:solidFill>
                <a:latin typeface="Arial"/>
                <a:ea typeface="Arial"/>
                <a:cs typeface="Arial"/>
                <a:sym typeface="Arial"/>
              </a:rPr>
              <a:t>ACOMPAÑAMIENTO</a:t>
            </a:r>
            <a:endParaRPr sz="1400" b="0" i="0" u="none" strike="noStrike" cap="none">
              <a:solidFill>
                <a:srgbClr val="000000"/>
              </a:solidFill>
              <a:latin typeface="Arial"/>
              <a:ea typeface="Arial"/>
              <a:cs typeface="Arial"/>
              <a:sym typeface="Arial"/>
            </a:endParaRPr>
          </a:p>
        </p:txBody>
      </p:sp>
      <p:pic>
        <p:nvPicPr>
          <p:cNvPr id="466" name="Google Shape;466;g31349cee685_0_6"/>
          <p:cNvPicPr preferRelativeResize="0"/>
          <p:nvPr/>
        </p:nvPicPr>
        <p:blipFill rotWithShape="1">
          <a:blip r:embed="rId4">
            <a:alphaModFix/>
          </a:blip>
          <a:srcRect/>
          <a:stretch/>
        </p:blipFill>
        <p:spPr>
          <a:xfrm>
            <a:off x="2796772" y="1334178"/>
            <a:ext cx="427431" cy="427431"/>
          </a:xfrm>
          <a:prstGeom prst="rect">
            <a:avLst/>
          </a:prstGeom>
          <a:noFill/>
          <a:ln>
            <a:noFill/>
          </a:ln>
        </p:spPr>
      </p:pic>
      <p:sp>
        <p:nvSpPr>
          <p:cNvPr id="467" name="Google Shape;467;g31349cee685_0_6"/>
          <p:cNvSpPr txBox="1"/>
          <p:nvPr/>
        </p:nvSpPr>
        <p:spPr>
          <a:xfrm>
            <a:off x="2094449" y="1826902"/>
            <a:ext cx="1921200" cy="540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1455"/>
              <a:buFont typeface="Arial"/>
              <a:buNone/>
            </a:pPr>
            <a:r>
              <a:rPr lang="es-MX" sz="1455" b="1" i="0" u="none" strike="noStrike" cap="none">
                <a:solidFill>
                  <a:srgbClr val="FFFFFF"/>
                </a:solidFill>
                <a:latin typeface="Arial"/>
                <a:ea typeface="Arial"/>
                <a:cs typeface="Arial"/>
                <a:sym typeface="Arial"/>
              </a:rPr>
              <a:t>ACOMPAÑAMIENTO</a:t>
            </a:r>
            <a:endParaRPr sz="1400" b="0" i="0" u="none" strike="noStrike" cap="none">
              <a:solidFill>
                <a:srgbClr val="000000"/>
              </a:solidFill>
              <a:latin typeface="Arial"/>
              <a:ea typeface="Arial"/>
              <a:cs typeface="Arial"/>
              <a:sym typeface="Arial"/>
            </a:endParaRPr>
          </a:p>
        </p:txBody>
      </p:sp>
      <p:pic>
        <p:nvPicPr>
          <p:cNvPr id="468" name="Google Shape;468;g31349cee685_0_6"/>
          <p:cNvPicPr preferRelativeResize="0"/>
          <p:nvPr/>
        </p:nvPicPr>
        <p:blipFill rotWithShape="1">
          <a:blip r:embed="rId5">
            <a:alphaModFix/>
          </a:blip>
          <a:srcRect/>
          <a:stretch/>
        </p:blipFill>
        <p:spPr>
          <a:xfrm>
            <a:off x="1642325" y="1252775"/>
            <a:ext cx="9962449" cy="3824351"/>
          </a:xfrm>
          <a:prstGeom prst="rect">
            <a:avLst/>
          </a:prstGeom>
          <a:noFill/>
          <a:ln>
            <a:noFill/>
          </a:ln>
        </p:spPr>
      </p:pic>
      <p:sp>
        <p:nvSpPr>
          <p:cNvPr id="469" name="Google Shape;469;g31349cee685_0_6"/>
          <p:cNvSpPr txBox="1"/>
          <p:nvPr/>
        </p:nvSpPr>
        <p:spPr>
          <a:xfrm>
            <a:off x="1391324" y="6135750"/>
            <a:ext cx="4275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MX"/>
              <a:t>28</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g2ea716ab73c_0_0"/>
          <p:cNvSpPr/>
          <p:nvPr/>
        </p:nvSpPr>
        <p:spPr>
          <a:xfrm>
            <a:off x="137600" y="230650"/>
            <a:ext cx="833700" cy="820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17" name="Google Shape;117;g2ea716ab73c_0_0"/>
          <p:cNvPicPr preferRelativeResize="0"/>
          <p:nvPr/>
        </p:nvPicPr>
        <p:blipFill rotWithShape="1">
          <a:blip r:embed="rId3">
            <a:alphaModFix/>
          </a:blip>
          <a:srcRect/>
          <a:stretch/>
        </p:blipFill>
        <p:spPr>
          <a:xfrm>
            <a:off x="96800" y="183100"/>
            <a:ext cx="915300" cy="915300"/>
          </a:xfrm>
          <a:prstGeom prst="ellipse">
            <a:avLst/>
          </a:prstGeom>
          <a:noFill/>
          <a:ln>
            <a:noFill/>
          </a:ln>
        </p:spPr>
      </p:pic>
      <p:sp>
        <p:nvSpPr>
          <p:cNvPr id="118" name="Google Shape;118;g2ea716ab73c_0_0"/>
          <p:cNvSpPr txBox="1">
            <a:spLocks noGrp="1"/>
          </p:cNvSpPr>
          <p:nvPr>
            <p:ph type="body" idx="1"/>
          </p:nvPr>
        </p:nvSpPr>
        <p:spPr>
          <a:xfrm>
            <a:off x="4556724" y="405850"/>
            <a:ext cx="6857400" cy="469800"/>
          </a:xfrm>
          <a:prstGeom prst="rect">
            <a:avLst/>
          </a:prstGeom>
          <a:noFill/>
          <a:ln>
            <a:noFill/>
          </a:ln>
        </p:spPr>
        <p:txBody>
          <a:bodyPr spcFirstLastPara="1" wrap="square" lIns="91425" tIns="45700" rIns="91425" bIns="45700" anchor="t" anchorCtr="0">
            <a:noAutofit/>
          </a:bodyPr>
          <a:lstStyle/>
          <a:p>
            <a:pPr marL="0" lvl="0" indent="0" algn="r" rtl="0">
              <a:lnSpc>
                <a:spcPct val="90000"/>
              </a:lnSpc>
              <a:spcBef>
                <a:spcPts val="1000"/>
              </a:spcBef>
              <a:spcAft>
                <a:spcPts val="0"/>
              </a:spcAft>
              <a:buSzPts val="3200"/>
              <a:buNone/>
            </a:pPr>
            <a:r>
              <a:rPr lang="es-MX"/>
              <a:t>EQUIPO DE TRABAJO - ROLES</a:t>
            </a:r>
            <a:endParaRPr/>
          </a:p>
        </p:txBody>
      </p:sp>
      <p:sp>
        <p:nvSpPr>
          <p:cNvPr id="119" name="Google Shape;119;g2ea716ab73c_0_0"/>
          <p:cNvSpPr/>
          <p:nvPr/>
        </p:nvSpPr>
        <p:spPr>
          <a:xfrm>
            <a:off x="5287325" y="3999633"/>
            <a:ext cx="1800000" cy="1800000"/>
          </a:xfrm>
          <a:prstGeom prst="ellipse">
            <a:avLst/>
          </a:prstGeom>
          <a:blipFill rotWithShape="1">
            <a:blip r:embed="rId4">
              <a:alphaModFix/>
            </a:blip>
            <a:stretch>
              <a:fillRect/>
            </a:stretch>
          </a:blipFill>
          <a:ln w="25400" cap="flat" cmpd="sng">
            <a:solidFill>
              <a:srgbClr val="3061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20" name="Google Shape;120;g2ea716ab73c_0_0"/>
          <p:cNvSpPr txBox="1"/>
          <p:nvPr/>
        </p:nvSpPr>
        <p:spPr>
          <a:xfrm>
            <a:off x="4302700" y="5858000"/>
            <a:ext cx="3873900" cy="939000"/>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Clr>
                <a:srgbClr val="000000"/>
              </a:buClr>
              <a:buSzPts val="1000"/>
              <a:buFont typeface="Arial"/>
              <a:buNone/>
            </a:pPr>
            <a:r>
              <a:rPr lang="es-MX" sz="1000" b="1" i="0" u="none" strike="noStrike" cap="none">
                <a:solidFill>
                  <a:srgbClr val="000000"/>
                </a:solidFill>
                <a:latin typeface="Arial"/>
                <a:ea typeface="Arial"/>
                <a:cs typeface="Arial"/>
                <a:sym typeface="Arial"/>
              </a:rPr>
              <a:t>Mauricio Figueroa Colarte</a:t>
            </a:r>
            <a:endParaRPr sz="1400" b="0" i="0" u="none" strike="noStrike" cap="none">
              <a:solidFill>
                <a:srgbClr val="000000"/>
              </a:solidFill>
              <a:latin typeface="Arial"/>
              <a:ea typeface="Arial"/>
              <a:cs typeface="Arial"/>
              <a:sym typeface="Arial"/>
            </a:endParaRPr>
          </a:p>
          <a:p>
            <a:pPr marL="0" marR="0" lvl="0" indent="0" algn="ctr" rtl="0">
              <a:lnSpc>
                <a:spcPct val="150000"/>
              </a:lnSpc>
              <a:spcBef>
                <a:spcPts val="0"/>
              </a:spcBef>
              <a:spcAft>
                <a:spcPts val="0"/>
              </a:spcAft>
              <a:buClr>
                <a:srgbClr val="000000"/>
              </a:buClr>
              <a:buSzPts val="1000"/>
              <a:buFont typeface="Arial"/>
              <a:buNone/>
            </a:pPr>
            <a:r>
              <a:rPr lang="es-MX" sz="1000" b="0" i="0" u="none" strike="noStrike" cap="none">
                <a:solidFill>
                  <a:srgbClr val="000000"/>
                </a:solidFill>
                <a:latin typeface="Arial"/>
                <a:ea typeface="Arial"/>
                <a:cs typeface="Arial"/>
                <a:sym typeface="Arial"/>
              </a:rPr>
              <a:t>Ingeniero Civil en Informática, </a:t>
            </a:r>
            <a:endParaRPr sz="1400" b="0" i="0" u="none" strike="noStrike" cap="none">
              <a:solidFill>
                <a:srgbClr val="000000"/>
              </a:solidFill>
              <a:latin typeface="Arial"/>
              <a:ea typeface="Arial"/>
              <a:cs typeface="Arial"/>
              <a:sym typeface="Arial"/>
            </a:endParaRPr>
          </a:p>
          <a:p>
            <a:pPr marL="0" marR="0" lvl="0" indent="0" algn="ctr" rtl="0">
              <a:lnSpc>
                <a:spcPct val="150000"/>
              </a:lnSpc>
              <a:spcBef>
                <a:spcPts val="0"/>
              </a:spcBef>
              <a:spcAft>
                <a:spcPts val="0"/>
              </a:spcAft>
              <a:buClr>
                <a:srgbClr val="000000"/>
              </a:buClr>
              <a:buSzPts val="1000"/>
              <a:buFont typeface="Arial"/>
              <a:buNone/>
            </a:pPr>
            <a:r>
              <a:rPr lang="es-MX" sz="1000" b="0" i="0" u="none" strike="noStrike" cap="none">
                <a:solidFill>
                  <a:srgbClr val="000000"/>
                </a:solidFill>
                <a:latin typeface="Arial"/>
                <a:ea typeface="Arial"/>
                <a:cs typeface="Arial"/>
                <a:sym typeface="Arial"/>
              </a:rPr>
              <a:t>Magister en Tecnologías de la Información, Docente</a:t>
            </a:r>
            <a:endParaRPr sz="1400" b="0" i="0" u="none" strike="noStrike" cap="none">
              <a:solidFill>
                <a:srgbClr val="000000"/>
              </a:solidFill>
              <a:latin typeface="Arial"/>
              <a:ea typeface="Arial"/>
              <a:cs typeface="Arial"/>
              <a:sym typeface="Arial"/>
            </a:endParaRPr>
          </a:p>
          <a:p>
            <a:pPr marL="0" marR="0" lvl="0" indent="0" algn="ctr" rtl="0">
              <a:lnSpc>
                <a:spcPct val="150000"/>
              </a:lnSpc>
              <a:spcBef>
                <a:spcPts val="0"/>
              </a:spcBef>
              <a:spcAft>
                <a:spcPts val="0"/>
              </a:spcAft>
              <a:buClr>
                <a:schemeClr val="dk1"/>
              </a:buClr>
              <a:buSzPts val="1000"/>
              <a:buFont typeface="Arial"/>
              <a:buNone/>
            </a:pPr>
            <a:r>
              <a:rPr lang="es-MX" sz="1000" b="1" i="0" u="none" strike="noStrike" cap="none">
                <a:solidFill>
                  <a:schemeClr val="dk1"/>
                </a:solidFill>
                <a:latin typeface="Arial"/>
                <a:ea typeface="Arial"/>
                <a:cs typeface="Arial"/>
                <a:sym typeface="Arial"/>
              </a:rPr>
              <a:t>Product Owner</a:t>
            </a:r>
            <a:endParaRPr sz="1000" b="1" i="0" u="none" strike="noStrike" cap="none">
              <a:solidFill>
                <a:srgbClr val="000000"/>
              </a:solidFill>
              <a:latin typeface="Arial"/>
              <a:ea typeface="Arial"/>
              <a:cs typeface="Arial"/>
              <a:sym typeface="Arial"/>
            </a:endParaRPr>
          </a:p>
        </p:txBody>
      </p:sp>
      <p:pic>
        <p:nvPicPr>
          <p:cNvPr id="121" name="Google Shape;121;g2ea716ab73c_0_0"/>
          <p:cNvPicPr preferRelativeResize="0"/>
          <p:nvPr/>
        </p:nvPicPr>
        <p:blipFill rotWithShape="1">
          <a:blip r:embed="rId5">
            <a:alphaModFix/>
          </a:blip>
          <a:srcRect/>
          <a:stretch/>
        </p:blipFill>
        <p:spPr>
          <a:xfrm>
            <a:off x="2796772" y="1334178"/>
            <a:ext cx="427431" cy="427431"/>
          </a:xfrm>
          <a:prstGeom prst="rect">
            <a:avLst/>
          </a:prstGeom>
          <a:noFill/>
          <a:ln>
            <a:noFill/>
          </a:ln>
        </p:spPr>
      </p:pic>
      <p:sp>
        <p:nvSpPr>
          <p:cNvPr id="122" name="Google Shape;122;g2ea716ab73c_0_0"/>
          <p:cNvSpPr txBox="1"/>
          <p:nvPr/>
        </p:nvSpPr>
        <p:spPr>
          <a:xfrm>
            <a:off x="2094449" y="1826902"/>
            <a:ext cx="1921068" cy="54014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1455"/>
              <a:buFont typeface="Arial"/>
              <a:buNone/>
            </a:pPr>
            <a:r>
              <a:rPr lang="es-MX" sz="1455" b="1" i="0" u="none" strike="noStrike" cap="none">
                <a:solidFill>
                  <a:srgbClr val="FFFFFF"/>
                </a:solidFill>
                <a:latin typeface="Arial"/>
                <a:ea typeface="Arial"/>
                <a:cs typeface="Arial"/>
                <a:sym typeface="Arial"/>
              </a:rPr>
              <a:t>ACOMPAÑAMIENTO</a:t>
            </a:r>
            <a:endParaRPr sz="1400" b="0" i="0" u="none" strike="noStrike" cap="none">
              <a:solidFill>
                <a:srgbClr val="000000"/>
              </a:solidFill>
              <a:latin typeface="Arial"/>
              <a:ea typeface="Arial"/>
              <a:cs typeface="Arial"/>
              <a:sym typeface="Arial"/>
            </a:endParaRPr>
          </a:p>
        </p:txBody>
      </p:sp>
      <p:sp>
        <p:nvSpPr>
          <p:cNvPr id="123" name="Google Shape;123;g2ea716ab73c_0_0"/>
          <p:cNvSpPr/>
          <p:nvPr/>
        </p:nvSpPr>
        <p:spPr>
          <a:xfrm>
            <a:off x="2012909" y="1196976"/>
            <a:ext cx="1800000" cy="1800000"/>
          </a:xfrm>
          <a:prstGeom prst="ellipse">
            <a:avLst/>
          </a:prstGeom>
          <a:blipFill rotWithShape="1">
            <a:blip r:embed="rId6">
              <a:alphaModFix/>
            </a:blip>
            <a:stretch>
              <a:fillRect/>
            </a:stretch>
          </a:blipFill>
          <a:ln w="25400" cap="flat" cmpd="sng">
            <a:solidFill>
              <a:srgbClr val="3061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24" name="Google Shape;124;g2ea716ab73c_0_0"/>
          <p:cNvSpPr/>
          <p:nvPr/>
        </p:nvSpPr>
        <p:spPr>
          <a:xfrm>
            <a:off x="5196000" y="1196976"/>
            <a:ext cx="1800000" cy="1800000"/>
          </a:xfrm>
          <a:prstGeom prst="ellipse">
            <a:avLst/>
          </a:prstGeom>
          <a:blipFill rotWithShape="1">
            <a:blip r:embed="rId7">
              <a:alphaModFix/>
            </a:blip>
            <a:stretch>
              <a:fillRect/>
            </a:stretch>
          </a:blipFill>
          <a:ln w="25400" cap="flat" cmpd="sng">
            <a:solidFill>
              <a:srgbClr val="3061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25" name="Google Shape;125;g2ea716ab73c_0_0"/>
          <p:cNvSpPr/>
          <p:nvPr/>
        </p:nvSpPr>
        <p:spPr>
          <a:xfrm>
            <a:off x="8678646" y="1196976"/>
            <a:ext cx="1800000" cy="1800000"/>
          </a:xfrm>
          <a:prstGeom prst="ellipse">
            <a:avLst/>
          </a:prstGeom>
          <a:blipFill rotWithShape="1">
            <a:blip r:embed="rId8">
              <a:alphaModFix/>
            </a:blip>
            <a:stretch>
              <a:fillRect/>
            </a:stretch>
          </a:blipFill>
          <a:ln w="25400" cap="flat" cmpd="sng">
            <a:solidFill>
              <a:srgbClr val="3061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26" name="Google Shape;126;g2ea716ab73c_0_0"/>
          <p:cNvSpPr txBox="1"/>
          <p:nvPr/>
        </p:nvSpPr>
        <p:spPr>
          <a:xfrm>
            <a:off x="4788117" y="3034804"/>
            <a:ext cx="2869500" cy="939000"/>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Clr>
                <a:srgbClr val="000000"/>
              </a:buClr>
              <a:buSzPts val="1000"/>
              <a:buFont typeface="Arial"/>
              <a:buNone/>
            </a:pPr>
            <a:r>
              <a:rPr lang="es-MX" sz="1000" b="1" i="0" u="none" strike="noStrike" cap="none">
                <a:solidFill>
                  <a:srgbClr val="000000"/>
                </a:solidFill>
                <a:latin typeface="Arial"/>
                <a:ea typeface="Arial"/>
                <a:cs typeface="Arial"/>
                <a:sym typeface="Arial"/>
              </a:rPr>
              <a:t>Nicolás Cañas Arriagada</a:t>
            </a:r>
            <a:endParaRPr sz="1400" b="0" i="0" u="none" strike="noStrike" cap="none">
              <a:solidFill>
                <a:srgbClr val="000000"/>
              </a:solidFill>
              <a:latin typeface="Arial"/>
              <a:ea typeface="Arial"/>
              <a:cs typeface="Arial"/>
              <a:sym typeface="Arial"/>
            </a:endParaRPr>
          </a:p>
          <a:p>
            <a:pPr marL="0" marR="0" lvl="0" indent="0" algn="ctr" rtl="0">
              <a:lnSpc>
                <a:spcPct val="150000"/>
              </a:lnSpc>
              <a:spcBef>
                <a:spcPts val="0"/>
              </a:spcBef>
              <a:spcAft>
                <a:spcPts val="0"/>
              </a:spcAft>
              <a:buClr>
                <a:srgbClr val="000000"/>
              </a:buClr>
              <a:buSzPts val="1000"/>
              <a:buFont typeface="Arial"/>
              <a:buNone/>
            </a:pPr>
            <a:r>
              <a:rPr lang="es-MX" sz="1000" b="0" i="0" u="none" strike="noStrike" cap="none">
                <a:solidFill>
                  <a:srgbClr val="000000"/>
                </a:solidFill>
                <a:latin typeface="Arial"/>
                <a:ea typeface="Arial"/>
                <a:cs typeface="Arial"/>
                <a:sym typeface="Arial"/>
              </a:rPr>
              <a:t>Estudiante Ingeniería en Informática – 4to. año</a:t>
            </a:r>
            <a:endParaRPr sz="1400" b="0" i="0" u="none" strike="noStrike" cap="none">
              <a:solidFill>
                <a:srgbClr val="000000"/>
              </a:solidFill>
              <a:latin typeface="Arial"/>
              <a:ea typeface="Arial"/>
              <a:cs typeface="Arial"/>
              <a:sym typeface="Arial"/>
            </a:endParaRPr>
          </a:p>
          <a:p>
            <a:pPr marL="0" marR="0" lvl="0" indent="0" algn="ctr" rtl="0">
              <a:lnSpc>
                <a:spcPct val="150000"/>
              </a:lnSpc>
              <a:spcBef>
                <a:spcPts val="0"/>
              </a:spcBef>
              <a:spcAft>
                <a:spcPts val="0"/>
              </a:spcAft>
              <a:buClr>
                <a:schemeClr val="dk1"/>
              </a:buClr>
              <a:buSzPts val="1000"/>
              <a:buFont typeface="Arial"/>
              <a:buNone/>
            </a:pPr>
            <a:r>
              <a:rPr lang="es-MX" sz="1000" b="1" i="0" u="none" strike="noStrike" cap="none">
                <a:solidFill>
                  <a:schemeClr val="dk1"/>
                </a:solidFill>
                <a:latin typeface="Arial"/>
                <a:ea typeface="Arial"/>
                <a:cs typeface="Arial"/>
                <a:sym typeface="Arial"/>
              </a:rPr>
              <a:t>Developer</a:t>
            </a:r>
            <a:endParaRPr sz="1000" b="1" i="0" u="none" strike="noStrike" cap="none">
              <a:solidFill>
                <a:srgbClr val="000000"/>
              </a:solidFill>
              <a:latin typeface="Arial"/>
              <a:ea typeface="Arial"/>
              <a:cs typeface="Arial"/>
              <a:sym typeface="Arial"/>
            </a:endParaRPr>
          </a:p>
          <a:p>
            <a:pPr marL="0" marR="0" lvl="0" indent="0" algn="just" rtl="0">
              <a:lnSpc>
                <a:spcPct val="100000"/>
              </a:lnSpc>
              <a:spcBef>
                <a:spcPts val="0"/>
              </a:spcBef>
              <a:spcAft>
                <a:spcPts val="0"/>
              </a:spcAft>
              <a:buClr>
                <a:srgbClr val="000000"/>
              </a:buClr>
              <a:buSzPts val="1000"/>
              <a:buFont typeface="Arial"/>
              <a:buNone/>
            </a:pPr>
            <a:endParaRPr sz="1000" b="1" i="0" u="none" strike="noStrike" cap="none">
              <a:solidFill>
                <a:srgbClr val="000000"/>
              </a:solidFill>
              <a:latin typeface="Arial"/>
              <a:ea typeface="Arial"/>
              <a:cs typeface="Arial"/>
              <a:sym typeface="Arial"/>
            </a:endParaRPr>
          </a:p>
        </p:txBody>
      </p:sp>
      <p:sp>
        <p:nvSpPr>
          <p:cNvPr id="127" name="Google Shape;127;g2ea716ab73c_0_0"/>
          <p:cNvSpPr txBox="1"/>
          <p:nvPr/>
        </p:nvSpPr>
        <p:spPr>
          <a:xfrm>
            <a:off x="1552860" y="3043132"/>
            <a:ext cx="2915400" cy="708000"/>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Clr>
                <a:srgbClr val="000000"/>
              </a:buClr>
              <a:buSzPts val="1000"/>
              <a:buFont typeface="Arial"/>
              <a:buNone/>
            </a:pPr>
            <a:r>
              <a:rPr lang="es-MX" sz="1000" b="1" i="0" u="none" strike="noStrike" cap="none">
                <a:solidFill>
                  <a:srgbClr val="000000"/>
                </a:solidFill>
                <a:latin typeface="Arial"/>
                <a:ea typeface="Arial"/>
                <a:cs typeface="Arial"/>
                <a:sym typeface="Arial"/>
              </a:rPr>
              <a:t>Felipe Fernández Morel</a:t>
            </a:r>
            <a:endParaRPr sz="1400" b="0" i="0" u="none" strike="noStrike" cap="none">
              <a:solidFill>
                <a:srgbClr val="000000"/>
              </a:solidFill>
              <a:latin typeface="Arial"/>
              <a:ea typeface="Arial"/>
              <a:cs typeface="Arial"/>
              <a:sym typeface="Arial"/>
            </a:endParaRPr>
          </a:p>
          <a:p>
            <a:pPr marL="0" marR="0" lvl="0" indent="0" algn="ctr" rtl="0">
              <a:lnSpc>
                <a:spcPct val="150000"/>
              </a:lnSpc>
              <a:spcBef>
                <a:spcPts val="0"/>
              </a:spcBef>
              <a:spcAft>
                <a:spcPts val="0"/>
              </a:spcAft>
              <a:buClr>
                <a:srgbClr val="000000"/>
              </a:buClr>
              <a:buSzPts val="1000"/>
              <a:buFont typeface="Arial"/>
              <a:buNone/>
            </a:pPr>
            <a:r>
              <a:rPr lang="es-MX" sz="1000" b="0" i="0" u="none" strike="noStrike" cap="none">
                <a:solidFill>
                  <a:srgbClr val="000000"/>
                </a:solidFill>
                <a:latin typeface="Arial"/>
                <a:ea typeface="Arial"/>
                <a:cs typeface="Arial"/>
                <a:sym typeface="Arial"/>
              </a:rPr>
              <a:t>Estudiante Ingeniería en Informática – 4to. año</a:t>
            </a:r>
            <a:endParaRPr sz="1400" b="0" i="0" u="none" strike="noStrike" cap="none">
              <a:solidFill>
                <a:srgbClr val="000000"/>
              </a:solidFill>
              <a:latin typeface="Arial"/>
              <a:ea typeface="Arial"/>
              <a:cs typeface="Arial"/>
              <a:sym typeface="Arial"/>
            </a:endParaRPr>
          </a:p>
          <a:p>
            <a:pPr marL="0" marR="0" lvl="0" indent="0" algn="ctr" rtl="0">
              <a:lnSpc>
                <a:spcPct val="150000"/>
              </a:lnSpc>
              <a:spcBef>
                <a:spcPts val="0"/>
              </a:spcBef>
              <a:spcAft>
                <a:spcPts val="0"/>
              </a:spcAft>
              <a:buClr>
                <a:srgbClr val="000000"/>
              </a:buClr>
              <a:buSzPts val="1000"/>
              <a:buFont typeface="Arial"/>
              <a:buNone/>
            </a:pPr>
            <a:r>
              <a:rPr lang="es-MX" sz="1000" b="1" i="0" u="none" strike="noStrike" cap="none">
                <a:solidFill>
                  <a:srgbClr val="000000"/>
                </a:solidFill>
                <a:latin typeface="Arial"/>
                <a:ea typeface="Arial"/>
                <a:cs typeface="Arial"/>
                <a:sym typeface="Arial"/>
              </a:rPr>
              <a:t>Scrum Master</a:t>
            </a:r>
            <a:endParaRPr sz="1000" b="1" i="0" u="none" strike="noStrike" cap="none">
              <a:solidFill>
                <a:srgbClr val="000000"/>
              </a:solidFill>
              <a:latin typeface="Arial"/>
              <a:ea typeface="Arial"/>
              <a:cs typeface="Arial"/>
              <a:sym typeface="Arial"/>
            </a:endParaRPr>
          </a:p>
        </p:txBody>
      </p:sp>
      <p:sp>
        <p:nvSpPr>
          <p:cNvPr id="128" name="Google Shape;128;g2ea716ab73c_0_0"/>
          <p:cNvSpPr txBox="1"/>
          <p:nvPr/>
        </p:nvSpPr>
        <p:spPr>
          <a:xfrm>
            <a:off x="8176483" y="3040997"/>
            <a:ext cx="2994000" cy="708000"/>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Clr>
                <a:srgbClr val="000000"/>
              </a:buClr>
              <a:buSzPts val="1000"/>
              <a:buFont typeface="Arial"/>
              <a:buNone/>
            </a:pPr>
            <a:r>
              <a:rPr lang="es-MX" sz="1000" b="1" i="0" u="none" strike="noStrike" cap="none">
                <a:solidFill>
                  <a:srgbClr val="000000"/>
                </a:solidFill>
                <a:latin typeface="Arial"/>
                <a:ea typeface="Arial"/>
                <a:cs typeface="Arial"/>
                <a:sym typeface="Arial"/>
              </a:rPr>
              <a:t>Marcelo Contreras Gonzalez</a:t>
            </a:r>
            <a:endParaRPr sz="1000" b="1" i="0" u="none" strike="noStrike" cap="none">
              <a:solidFill>
                <a:srgbClr val="000000"/>
              </a:solidFill>
              <a:latin typeface="Arial"/>
              <a:ea typeface="Arial"/>
              <a:cs typeface="Arial"/>
              <a:sym typeface="Arial"/>
            </a:endParaRPr>
          </a:p>
          <a:p>
            <a:pPr marL="0" marR="0" lvl="0" indent="0" algn="ctr" rtl="0">
              <a:lnSpc>
                <a:spcPct val="150000"/>
              </a:lnSpc>
              <a:spcBef>
                <a:spcPts val="0"/>
              </a:spcBef>
              <a:spcAft>
                <a:spcPts val="0"/>
              </a:spcAft>
              <a:buClr>
                <a:srgbClr val="000000"/>
              </a:buClr>
              <a:buSzPts val="1000"/>
              <a:buFont typeface="Arial"/>
              <a:buNone/>
            </a:pPr>
            <a:r>
              <a:rPr lang="es-MX" sz="1000" b="0" i="0" u="none" strike="noStrike" cap="none">
                <a:solidFill>
                  <a:srgbClr val="000000"/>
                </a:solidFill>
                <a:latin typeface="Arial"/>
                <a:ea typeface="Arial"/>
                <a:cs typeface="Arial"/>
                <a:sym typeface="Arial"/>
              </a:rPr>
              <a:t>Estudiante Ingeniería en Informática – 4to. año</a:t>
            </a:r>
            <a:endParaRPr sz="1400" b="0" i="0" u="none" strike="noStrike" cap="none">
              <a:solidFill>
                <a:srgbClr val="000000"/>
              </a:solidFill>
              <a:latin typeface="Arial"/>
              <a:ea typeface="Arial"/>
              <a:cs typeface="Arial"/>
              <a:sym typeface="Arial"/>
            </a:endParaRPr>
          </a:p>
          <a:p>
            <a:pPr marL="0" marR="0" lvl="0" indent="0" algn="ctr" rtl="0">
              <a:lnSpc>
                <a:spcPct val="150000"/>
              </a:lnSpc>
              <a:spcBef>
                <a:spcPts val="0"/>
              </a:spcBef>
              <a:spcAft>
                <a:spcPts val="0"/>
              </a:spcAft>
              <a:buClr>
                <a:schemeClr val="dk1"/>
              </a:buClr>
              <a:buSzPts val="1000"/>
              <a:buFont typeface="Arial"/>
              <a:buNone/>
            </a:pPr>
            <a:r>
              <a:rPr lang="es-MX" sz="1000" b="1" i="0" u="none" strike="noStrike" cap="none">
                <a:solidFill>
                  <a:schemeClr val="dk1"/>
                </a:solidFill>
                <a:latin typeface="Arial"/>
                <a:ea typeface="Arial"/>
                <a:cs typeface="Arial"/>
                <a:sym typeface="Arial"/>
              </a:rPr>
              <a:t>Developer</a:t>
            </a:r>
            <a:endParaRPr sz="1000" b="1" i="0" u="none" strike="noStrike" cap="none">
              <a:solidFill>
                <a:srgbClr val="000000"/>
              </a:solidFill>
              <a:latin typeface="Arial"/>
              <a:ea typeface="Arial"/>
              <a:cs typeface="Arial"/>
              <a:sym typeface="Arial"/>
            </a:endParaRPr>
          </a:p>
        </p:txBody>
      </p:sp>
      <p:sp>
        <p:nvSpPr>
          <p:cNvPr id="129" name="Google Shape;129;g2ea716ab73c_0_0"/>
          <p:cNvSpPr txBox="1"/>
          <p:nvPr/>
        </p:nvSpPr>
        <p:spPr>
          <a:xfrm>
            <a:off x="1391316" y="6135739"/>
            <a:ext cx="2256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MX"/>
              <a:t>2</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74"/>
        <p:cNvGrpSpPr/>
        <p:nvPr/>
      </p:nvGrpSpPr>
      <p:grpSpPr>
        <a:xfrm>
          <a:off x="0" y="0"/>
          <a:ext cx="0" cy="0"/>
          <a:chOff x="0" y="0"/>
          <a:chExt cx="0" cy="0"/>
        </a:xfrm>
      </p:grpSpPr>
      <p:sp>
        <p:nvSpPr>
          <p:cNvPr id="475" name="Google Shape;475;g31349cee685_0_24"/>
          <p:cNvSpPr/>
          <p:nvPr/>
        </p:nvSpPr>
        <p:spPr>
          <a:xfrm>
            <a:off x="137600" y="230650"/>
            <a:ext cx="833700" cy="820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476" name="Google Shape;476;g31349cee685_0_24"/>
          <p:cNvPicPr preferRelativeResize="0"/>
          <p:nvPr/>
        </p:nvPicPr>
        <p:blipFill rotWithShape="1">
          <a:blip r:embed="rId3">
            <a:alphaModFix/>
          </a:blip>
          <a:srcRect/>
          <a:stretch/>
        </p:blipFill>
        <p:spPr>
          <a:xfrm>
            <a:off x="96800" y="183100"/>
            <a:ext cx="915300" cy="915300"/>
          </a:xfrm>
          <a:prstGeom prst="ellipse">
            <a:avLst/>
          </a:prstGeom>
          <a:noFill/>
          <a:ln>
            <a:noFill/>
          </a:ln>
        </p:spPr>
      </p:pic>
      <p:sp>
        <p:nvSpPr>
          <p:cNvPr id="477" name="Google Shape;477;g31349cee685_0_24"/>
          <p:cNvSpPr txBox="1">
            <a:spLocks noGrp="1"/>
          </p:cNvSpPr>
          <p:nvPr>
            <p:ph type="body" idx="1"/>
          </p:nvPr>
        </p:nvSpPr>
        <p:spPr>
          <a:xfrm>
            <a:off x="1269200" y="405850"/>
            <a:ext cx="10158600" cy="469800"/>
          </a:xfrm>
          <a:prstGeom prst="rect">
            <a:avLst/>
          </a:prstGeom>
          <a:noFill/>
          <a:ln>
            <a:noFill/>
          </a:ln>
        </p:spPr>
        <p:txBody>
          <a:bodyPr spcFirstLastPara="1" wrap="square" lIns="91425" tIns="45700" rIns="91425" bIns="45700" anchor="t" anchorCtr="0">
            <a:noAutofit/>
          </a:bodyPr>
          <a:lstStyle/>
          <a:p>
            <a:pPr marL="0" lvl="0" indent="0" algn="r" rtl="0">
              <a:lnSpc>
                <a:spcPct val="90000"/>
              </a:lnSpc>
              <a:spcBef>
                <a:spcPts val="1000"/>
              </a:spcBef>
              <a:spcAft>
                <a:spcPts val="0"/>
              </a:spcAft>
              <a:buSzPts val="3200"/>
              <a:buNone/>
            </a:pPr>
            <a:r>
              <a:rPr lang="es-MX"/>
              <a:t>SPRINT 2 - BURNDOWN CHART </a:t>
            </a:r>
            <a:endParaRPr/>
          </a:p>
          <a:p>
            <a:pPr marL="0" lvl="0" indent="0" algn="ctr" rtl="0">
              <a:lnSpc>
                <a:spcPct val="90000"/>
              </a:lnSpc>
              <a:spcBef>
                <a:spcPts val="1000"/>
              </a:spcBef>
              <a:spcAft>
                <a:spcPts val="0"/>
              </a:spcAft>
              <a:buSzPts val="3200"/>
              <a:buNone/>
            </a:pPr>
            <a:endParaRPr/>
          </a:p>
        </p:txBody>
      </p:sp>
      <p:pic>
        <p:nvPicPr>
          <p:cNvPr id="478" name="Google Shape;478;g31349cee685_0_24"/>
          <p:cNvPicPr preferRelativeResize="0"/>
          <p:nvPr/>
        </p:nvPicPr>
        <p:blipFill rotWithShape="1">
          <a:blip r:embed="rId4">
            <a:alphaModFix/>
          </a:blip>
          <a:srcRect/>
          <a:stretch/>
        </p:blipFill>
        <p:spPr>
          <a:xfrm>
            <a:off x="2796772" y="1334178"/>
            <a:ext cx="427431" cy="427431"/>
          </a:xfrm>
          <a:prstGeom prst="rect">
            <a:avLst/>
          </a:prstGeom>
          <a:noFill/>
          <a:ln>
            <a:noFill/>
          </a:ln>
        </p:spPr>
      </p:pic>
      <p:sp>
        <p:nvSpPr>
          <p:cNvPr id="479" name="Google Shape;479;g31349cee685_0_24"/>
          <p:cNvSpPr txBox="1"/>
          <p:nvPr/>
        </p:nvSpPr>
        <p:spPr>
          <a:xfrm>
            <a:off x="2094449" y="1826902"/>
            <a:ext cx="1921200" cy="540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1455"/>
              <a:buFont typeface="Arial"/>
              <a:buNone/>
            </a:pPr>
            <a:r>
              <a:rPr lang="es-MX" sz="1455" b="1" i="0" u="none" strike="noStrike" cap="none">
                <a:solidFill>
                  <a:srgbClr val="FFFFFF"/>
                </a:solidFill>
                <a:latin typeface="Arial"/>
                <a:ea typeface="Arial"/>
                <a:cs typeface="Arial"/>
                <a:sym typeface="Arial"/>
              </a:rPr>
              <a:t>ACOMPAÑAMIENTO</a:t>
            </a:r>
            <a:endParaRPr sz="1400" b="0" i="0" u="none" strike="noStrike" cap="none">
              <a:solidFill>
                <a:srgbClr val="000000"/>
              </a:solidFill>
              <a:latin typeface="Arial"/>
              <a:ea typeface="Arial"/>
              <a:cs typeface="Arial"/>
              <a:sym typeface="Arial"/>
            </a:endParaRPr>
          </a:p>
        </p:txBody>
      </p:sp>
      <p:pic>
        <p:nvPicPr>
          <p:cNvPr id="480" name="Google Shape;480;g31349cee685_0_24"/>
          <p:cNvPicPr preferRelativeResize="0"/>
          <p:nvPr/>
        </p:nvPicPr>
        <p:blipFill rotWithShape="1">
          <a:blip r:embed="rId4">
            <a:alphaModFix/>
          </a:blip>
          <a:srcRect/>
          <a:stretch/>
        </p:blipFill>
        <p:spPr>
          <a:xfrm>
            <a:off x="2796772" y="1334178"/>
            <a:ext cx="427431" cy="427431"/>
          </a:xfrm>
          <a:prstGeom prst="rect">
            <a:avLst/>
          </a:prstGeom>
          <a:noFill/>
          <a:ln>
            <a:noFill/>
          </a:ln>
        </p:spPr>
      </p:pic>
      <p:sp>
        <p:nvSpPr>
          <p:cNvPr id="481" name="Google Shape;481;g31349cee685_0_24"/>
          <p:cNvSpPr txBox="1"/>
          <p:nvPr/>
        </p:nvSpPr>
        <p:spPr>
          <a:xfrm>
            <a:off x="2094449" y="1826902"/>
            <a:ext cx="1921200" cy="540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1455"/>
              <a:buFont typeface="Arial"/>
              <a:buNone/>
            </a:pPr>
            <a:r>
              <a:rPr lang="es-MX" sz="1455" b="1" i="0" u="none" strike="noStrike" cap="none">
                <a:solidFill>
                  <a:srgbClr val="FFFFFF"/>
                </a:solidFill>
                <a:latin typeface="Arial"/>
                <a:ea typeface="Arial"/>
                <a:cs typeface="Arial"/>
                <a:sym typeface="Arial"/>
              </a:rPr>
              <a:t>ACOMPAÑAMIENTO</a:t>
            </a:r>
            <a:endParaRPr sz="1400" b="0" i="0" u="none" strike="noStrike" cap="none">
              <a:solidFill>
                <a:srgbClr val="000000"/>
              </a:solidFill>
              <a:latin typeface="Arial"/>
              <a:ea typeface="Arial"/>
              <a:cs typeface="Arial"/>
              <a:sym typeface="Arial"/>
            </a:endParaRPr>
          </a:p>
        </p:txBody>
      </p:sp>
      <p:pic>
        <p:nvPicPr>
          <p:cNvPr id="482" name="Google Shape;482;g31349cee685_0_24"/>
          <p:cNvPicPr preferRelativeResize="0"/>
          <p:nvPr/>
        </p:nvPicPr>
        <p:blipFill rotWithShape="1">
          <a:blip r:embed="rId4">
            <a:alphaModFix/>
          </a:blip>
          <a:srcRect/>
          <a:stretch/>
        </p:blipFill>
        <p:spPr>
          <a:xfrm>
            <a:off x="2796772" y="1334178"/>
            <a:ext cx="427431" cy="427431"/>
          </a:xfrm>
          <a:prstGeom prst="rect">
            <a:avLst/>
          </a:prstGeom>
          <a:noFill/>
          <a:ln>
            <a:noFill/>
          </a:ln>
        </p:spPr>
      </p:pic>
      <p:sp>
        <p:nvSpPr>
          <p:cNvPr id="483" name="Google Shape;483;g31349cee685_0_24"/>
          <p:cNvSpPr txBox="1"/>
          <p:nvPr/>
        </p:nvSpPr>
        <p:spPr>
          <a:xfrm>
            <a:off x="2094449" y="1826902"/>
            <a:ext cx="1921200" cy="540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1455"/>
              <a:buFont typeface="Arial"/>
              <a:buNone/>
            </a:pPr>
            <a:r>
              <a:rPr lang="es-MX" sz="1455" b="1" i="0" u="none" strike="noStrike" cap="none">
                <a:solidFill>
                  <a:srgbClr val="FFFFFF"/>
                </a:solidFill>
                <a:latin typeface="Arial"/>
                <a:ea typeface="Arial"/>
                <a:cs typeface="Arial"/>
                <a:sym typeface="Arial"/>
              </a:rPr>
              <a:t>ACOMPAÑAMIENTO</a:t>
            </a:r>
            <a:endParaRPr sz="1400" b="0" i="0" u="none" strike="noStrike" cap="none">
              <a:solidFill>
                <a:srgbClr val="000000"/>
              </a:solidFill>
              <a:latin typeface="Arial"/>
              <a:ea typeface="Arial"/>
              <a:cs typeface="Arial"/>
              <a:sym typeface="Arial"/>
            </a:endParaRPr>
          </a:p>
        </p:txBody>
      </p:sp>
      <p:pic>
        <p:nvPicPr>
          <p:cNvPr id="484" name="Google Shape;484;g31349cee685_0_24" title="Gráfico"/>
          <p:cNvPicPr preferRelativeResize="0"/>
          <p:nvPr/>
        </p:nvPicPr>
        <p:blipFill rotWithShape="1">
          <a:blip r:embed="rId5">
            <a:alphaModFix/>
          </a:blip>
          <a:srcRect/>
          <a:stretch/>
        </p:blipFill>
        <p:spPr>
          <a:xfrm>
            <a:off x="1768825" y="1098400"/>
            <a:ext cx="10000400" cy="5018801"/>
          </a:xfrm>
          <a:prstGeom prst="rect">
            <a:avLst/>
          </a:prstGeom>
          <a:noFill/>
          <a:ln>
            <a:noFill/>
          </a:ln>
        </p:spPr>
      </p:pic>
      <p:sp>
        <p:nvSpPr>
          <p:cNvPr id="485" name="Google Shape;485;g31349cee685_0_24"/>
          <p:cNvSpPr txBox="1"/>
          <p:nvPr/>
        </p:nvSpPr>
        <p:spPr>
          <a:xfrm>
            <a:off x="1391324" y="6135750"/>
            <a:ext cx="4275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MX"/>
              <a:t>29</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90"/>
        <p:cNvGrpSpPr/>
        <p:nvPr/>
      </p:nvGrpSpPr>
      <p:grpSpPr>
        <a:xfrm>
          <a:off x="0" y="0"/>
          <a:ext cx="0" cy="0"/>
          <a:chOff x="0" y="0"/>
          <a:chExt cx="0" cy="0"/>
        </a:xfrm>
      </p:grpSpPr>
      <p:sp>
        <p:nvSpPr>
          <p:cNvPr id="491" name="Google Shape;491;g31349cee685_0_39"/>
          <p:cNvSpPr/>
          <p:nvPr/>
        </p:nvSpPr>
        <p:spPr>
          <a:xfrm>
            <a:off x="137600" y="230650"/>
            <a:ext cx="833700" cy="820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492" name="Google Shape;492;g31349cee685_0_39"/>
          <p:cNvPicPr preferRelativeResize="0"/>
          <p:nvPr/>
        </p:nvPicPr>
        <p:blipFill rotWithShape="1">
          <a:blip r:embed="rId3">
            <a:alphaModFix/>
          </a:blip>
          <a:srcRect/>
          <a:stretch/>
        </p:blipFill>
        <p:spPr>
          <a:xfrm>
            <a:off x="96800" y="183100"/>
            <a:ext cx="915300" cy="915300"/>
          </a:xfrm>
          <a:prstGeom prst="ellipse">
            <a:avLst/>
          </a:prstGeom>
          <a:noFill/>
          <a:ln>
            <a:noFill/>
          </a:ln>
        </p:spPr>
      </p:pic>
      <p:sp>
        <p:nvSpPr>
          <p:cNvPr id="493" name="Google Shape;493;g31349cee685_0_39"/>
          <p:cNvSpPr txBox="1">
            <a:spLocks noGrp="1"/>
          </p:cNvSpPr>
          <p:nvPr>
            <p:ph type="body" idx="1"/>
          </p:nvPr>
        </p:nvSpPr>
        <p:spPr>
          <a:xfrm>
            <a:off x="1269200" y="405850"/>
            <a:ext cx="10158600" cy="469800"/>
          </a:xfrm>
          <a:prstGeom prst="rect">
            <a:avLst/>
          </a:prstGeom>
          <a:noFill/>
          <a:ln>
            <a:noFill/>
          </a:ln>
        </p:spPr>
        <p:txBody>
          <a:bodyPr spcFirstLastPara="1" wrap="square" lIns="91425" tIns="45700" rIns="91425" bIns="45700" anchor="t" anchorCtr="0">
            <a:noAutofit/>
          </a:bodyPr>
          <a:lstStyle/>
          <a:p>
            <a:pPr marL="0" lvl="0" indent="0" algn="r" rtl="0">
              <a:lnSpc>
                <a:spcPct val="90000"/>
              </a:lnSpc>
              <a:spcBef>
                <a:spcPts val="1000"/>
              </a:spcBef>
              <a:spcAft>
                <a:spcPts val="0"/>
              </a:spcAft>
              <a:buSzPts val="3200"/>
              <a:buNone/>
            </a:pPr>
            <a:r>
              <a:rPr lang="es-MX"/>
              <a:t>SPRINT 2 - IMPEDIMENT LOG </a:t>
            </a:r>
            <a:endParaRPr/>
          </a:p>
          <a:p>
            <a:pPr marL="0" lvl="0" indent="0" algn="ctr" rtl="0">
              <a:lnSpc>
                <a:spcPct val="90000"/>
              </a:lnSpc>
              <a:spcBef>
                <a:spcPts val="1000"/>
              </a:spcBef>
              <a:spcAft>
                <a:spcPts val="0"/>
              </a:spcAft>
              <a:buSzPts val="3200"/>
              <a:buNone/>
            </a:pPr>
            <a:endParaRPr/>
          </a:p>
        </p:txBody>
      </p:sp>
      <p:pic>
        <p:nvPicPr>
          <p:cNvPr id="494" name="Google Shape;494;g31349cee685_0_39"/>
          <p:cNvPicPr preferRelativeResize="0"/>
          <p:nvPr/>
        </p:nvPicPr>
        <p:blipFill rotWithShape="1">
          <a:blip r:embed="rId4">
            <a:alphaModFix/>
          </a:blip>
          <a:srcRect/>
          <a:stretch/>
        </p:blipFill>
        <p:spPr>
          <a:xfrm>
            <a:off x="2796772" y="1334178"/>
            <a:ext cx="427431" cy="427431"/>
          </a:xfrm>
          <a:prstGeom prst="rect">
            <a:avLst/>
          </a:prstGeom>
          <a:noFill/>
          <a:ln>
            <a:noFill/>
          </a:ln>
        </p:spPr>
      </p:pic>
      <p:sp>
        <p:nvSpPr>
          <p:cNvPr id="495" name="Google Shape;495;g31349cee685_0_39"/>
          <p:cNvSpPr txBox="1"/>
          <p:nvPr/>
        </p:nvSpPr>
        <p:spPr>
          <a:xfrm>
            <a:off x="2094449" y="1826902"/>
            <a:ext cx="1921200" cy="540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1455"/>
              <a:buFont typeface="Arial"/>
              <a:buNone/>
            </a:pPr>
            <a:r>
              <a:rPr lang="es-MX" sz="1455" b="1" i="0" u="none" strike="noStrike" cap="none">
                <a:solidFill>
                  <a:srgbClr val="FFFFFF"/>
                </a:solidFill>
                <a:latin typeface="Arial"/>
                <a:ea typeface="Arial"/>
                <a:cs typeface="Arial"/>
                <a:sym typeface="Arial"/>
              </a:rPr>
              <a:t>ACOMPAÑAMIENTO</a:t>
            </a:r>
            <a:endParaRPr sz="1400" b="0" i="0" u="none" strike="noStrike" cap="none">
              <a:solidFill>
                <a:srgbClr val="000000"/>
              </a:solidFill>
              <a:latin typeface="Arial"/>
              <a:ea typeface="Arial"/>
              <a:cs typeface="Arial"/>
              <a:sym typeface="Arial"/>
            </a:endParaRPr>
          </a:p>
        </p:txBody>
      </p:sp>
      <p:pic>
        <p:nvPicPr>
          <p:cNvPr id="496" name="Google Shape;496;g31349cee685_0_39"/>
          <p:cNvPicPr preferRelativeResize="0"/>
          <p:nvPr/>
        </p:nvPicPr>
        <p:blipFill rotWithShape="1">
          <a:blip r:embed="rId4">
            <a:alphaModFix/>
          </a:blip>
          <a:srcRect/>
          <a:stretch/>
        </p:blipFill>
        <p:spPr>
          <a:xfrm>
            <a:off x="2796772" y="1334178"/>
            <a:ext cx="427431" cy="427431"/>
          </a:xfrm>
          <a:prstGeom prst="rect">
            <a:avLst/>
          </a:prstGeom>
          <a:noFill/>
          <a:ln>
            <a:noFill/>
          </a:ln>
        </p:spPr>
      </p:pic>
      <p:sp>
        <p:nvSpPr>
          <p:cNvPr id="497" name="Google Shape;497;g31349cee685_0_39"/>
          <p:cNvSpPr txBox="1"/>
          <p:nvPr/>
        </p:nvSpPr>
        <p:spPr>
          <a:xfrm>
            <a:off x="2094449" y="1826902"/>
            <a:ext cx="1921200" cy="540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1455"/>
              <a:buFont typeface="Arial"/>
              <a:buNone/>
            </a:pPr>
            <a:r>
              <a:rPr lang="es-MX" sz="1455" b="1" i="0" u="none" strike="noStrike" cap="none">
                <a:solidFill>
                  <a:srgbClr val="FFFFFF"/>
                </a:solidFill>
                <a:latin typeface="Arial"/>
                <a:ea typeface="Arial"/>
                <a:cs typeface="Arial"/>
                <a:sym typeface="Arial"/>
              </a:rPr>
              <a:t>ACOMPAÑAMIENTO</a:t>
            </a:r>
            <a:endParaRPr sz="1400" b="0" i="0" u="none" strike="noStrike" cap="none">
              <a:solidFill>
                <a:srgbClr val="000000"/>
              </a:solidFill>
              <a:latin typeface="Arial"/>
              <a:ea typeface="Arial"/>
              <a:cs typeface="Arial"/>
              <a:sym typeface="Arial"/>
            </a:endParaRPr>
          </a:p>
        </p:txBody>
      </p:sp>
      <p:pic>
        <p:nvPicPr>
          <p:cNvPr id="498" name="Google Shape;498;g31349cee685_0_39"/>
          <p:cNvPicPr preferRelativeResize="0"/>
          <p:nvPr/>
        </p:nvPicPr>
        <p:blipFill rotWithShape="1">
          <a:blip r:embed="rId4">
            <a:alphaModFix/>
          </a:blip>
          <a:srcRect/>
          <a:stretch/>
        </p:blipFill>
        <p:spPr>
          <a:xfrm>
            <a:off x="2796772" y="1334178"/>
            <a:ext cx="427431" cy="427431"/>
          </a:xfrm>
          <a:prstGeom prst="rect">
            <a:avLst/>
          </a:prstGeom>
          <a:noFill/>
          <a:ln>
            <a:noFill/>
          </a:ln>
        </p:spPr>
      </p:pic>
      <p:sp>
        <p:nvSpPr>
          <p:cNvPr id="499" name="Google Shape;499;g31349cee685_0_39"/>
          <p:cNvSpPr txBox="1"/>
          <p:nvPr/>
        </p:nvSpPr>
        <p:spPr>
          <a:xfrm>
            <a:off x="2094449" y="1826902"/>
            <a:ext cx="1921200" cy="540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1455"/>
              <a:buFont typeface="Arial"/>
              <a:buNone/>
            </a:pPr>
            <a:r>
              <a:rPr lang="es-MX" sz="1455" b="1" i="0" u="none" strike="noStrike" cap="none">
                <a:solidFill>
                  <a:srgbClr val="FFFFFF"/>
                </a:solidFill>
                <a:latin typeface="Arial"/>
                <a:ea typeface="Arial"/>
                <a:cs typeface="Arial"/>
                <a:sym typeface="Arial"/>
              </a:rPr>
              <a:t>ACOMPAÑAMIENTO</a:t>
            </a:r>
            <a:endParaRPr sz="1400" b="0" i="0" u="none" strike="noStrike" cap="none">
              <a:solidFill>
                <a:srgbClr val="000000"/>
              </a:solidFill>
              <a:latin typeface="Arial"/>
              <a:ea typeface="Arial"/>
              <a:cs typeface="Arial"/>
              <a:sym typeface="Arial"/>
            </a:endParaRPr>
          </a:p>
        </p:txBody>
      </p:sp>
      <p:pic>
        <p:nvPicPr>
          <p:cNvPr id="500" name="Google Shape;500;g31349cee685_0_39"/>
          <p:cNvPicPr preferRelativeResize="0"/>
          <p:nvPr/>
        </p:nvPicPr>
        <p:blipFill rotWithShape="1">
          <a:blip r:embed="rId5">
            <a:alphaModFix/>
          </a:blip>
          <a:srcRect/>
          <a:stretch/>
        </p:blipFill>
        <p:spPr>
          <a:xfrm>
            <a:off x="1468675" y="1334175"/>
            <a:ext cx="10488250" cy="4515425"/>
          </a:xfrm>
          <a:prstGeom prst="rect">
            <a:avLst/>
          </a:prstGeom>
          <a:noFill/>
          <a:ln>
            <a:noFill/>
          </a:ln>
        </p:spPr>
      </p:pic>
      <p:sp>
        <p:nvSpPr>
          <p:cNvPr id="501" name="Google Shape;501;g31349cee685_0_39"/>
          <p:cNvSpPr txBox="1"/>
          <p:nvPr/>
        </p:nvSpPr>
        <p:spPr>
          <a:xfrm>
            <a:off x="1391324" y="6135750"/>
            <a:ext cx="4275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MX"/>
              <a:t>30</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06"/>
        <p:cNvGrpSpPr/>
        <p:nvPr/>
      </p:nvGrpSpPr>
      <p:grpSpPr>
        <a:xfrm>
          <a:off x="0" y="0"/>
          <a:ext cx="0" cy="0"/>
          <a:chOff x="0" y="0"/>
          <a:chExt cx="0" cy="0"/>
        </a:xfrm>
      </p:grpSpPr>
      <p:sp>
        <p:nvSpPr>
          <p:cNvPr id="507" name="Google Shape;507;g31349cee685_0_54"/>
          <p:cNvSpPr/>
          <p:nvPr/>
        </p:nvSpPr>
        <p:spPr>
          <a:xfrm>
            <a:off x="137600" y="230650"/>
            <a:ext cx="833700" cy="820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508" name="Google Shape;508;g31349cee685_0_54"/>
          <p:cNvPicPr preferRelativeResize="0"/>
          <p:nvPr/>
        </p:nvPicPr>
        <p:blipFill rotWithShape="1">
          <a:blip r:embed="rId3">
            <a:alphaModFix/>
          </a:blip>
          <a:srcRect/>
          <a:stretch/>
        </p:blipFill>
        <p:spPr>
          <a:xfrm>
            <a:off x="96800" y="183100"/>
            <a:ext cx="915300" cy="915300"/>
          </a:xfrm>
          <a:prstGeom prst="ellipse">
            <a:avLst/>
          </a:prstGeom>
          <a:noFill/>
          <a:ln>
            <a:noFill/>
          </a:ln>
        </p:spPr>
      </p:pic>
      <p:sp>
        <p:nvSpPr>
          <p:cNvPr id="509" name="Google Shape;509;g31349cee685_0_54"/>
          <p:cNvSpPr txBox="1">
            <a:spLocks noGrp="1"/>
          </p:cNvSpPr>
          <p:nvPr>
            <p:ph type="body" idx="1"/>
          </p:nvPr>
        </p:nvSpPr>
        <p:spPr>
          <a:xfrm>
            <a:off x="1269200" y="405850"/>
            <a:ext cx="10158600" cy="469800"/>
          </a:xfrm>
          <a:prstGeom prst="rect">
            <a:avLst/>
          </a:prstGeom>
          <a:noFill/>
          <a:ln>
            <a:noFill/>
          </a:ln>
        </p:spPr>
        <p:txBody>
          <a:bodyPr spcFirstLastPara="1" wrap="square" lIns="91425" tIns="45700" rIns="91425" bIns="45700" anchor="t" anchorCtr="0">
            <a:noAutofit/>
          </a:bodyPr>
          <a:lstStyle/>
          <a:p>
            <a:pPr marL="0" lvl="0" indent="0" algn="r" rtl="0">
              <a:lnSpc>
                <a:spcPct val="90000"/>
              </a:lnSpc>
              <a:spcBef>
                <a:spcPts val="1000"/>
              </a:spcBef>
              <a:spcAft>
                <a:spcPts val="0"/>
              </a:spcAft>
              <a:buSzPts val="3200"/>
              <a:buNone/>
            </a:pPr>
            <a:r>
              <a:rPr lang="es-MX"/>
              <a:t>SPRINT 2 - EVIDENCIAS DE PRUEBAS </a:t>
            </a:r>
            <a:endParaRPr/>
          </a:p>
          <a:p>
            <a:pPr marL="0" lvl="0" indent="0" algn="ctr" rtl="0">
              <a:lnSpc>
                <a:spcPct val="90000"/>
              </a:lnSpc>
              <a:spcBef>
                <a:spcPts val="1000"/>
              </a:spcBef>
              <a:spcAft>
                <a:spcPts val="0"/>
              </a:spcAft>
              <a:buSzPts val="3200"/>
              <a:buNone/>
            </a:pPr>
            <a:endParaRPr/>
          </a:p>
        </p:txBody>
      </p:sp>
      <p:pic>
        <p:nvPicPr>
          <p:cNvPr id="510" name="Google Shape;510;g31349cee685_0_54"/>
          <p:cNvPicPr preferRelativeResize="0"/>
          <p:nvPr/>
        </p:nvPicPr>
        <p:blipFill rotWithShape="1">
          <a:blip r:embed="rId4">
            <a:alphaModFix/>
          </a:blip>
          <a:srcRect/>
          <a:stretch/>
        </p:blipFill>
        <p:spPr>
          <a:xfrm>
            <a:off x="2796772" y="1334178"/>
            <a:ext cx="427431" cy="427431"/>
          </a:xfrm>
          <a:prstGeom prst="rect">
            <a:avLst/>
          </a:prstGeom>
          <a:noFill/>
          <a:ln>
            <a:noFill/>
          </a:ln>
        </p:spPr>
      </p:pic>
      <p:sp>
        <p:nvSpPr>
          <p:cNvPr id="511" name="Google Shape;511;g31349cee685_0_54"/>
          <p:cNvSpPr txBox="1"/>
          <p:nvPr/>
        </p:nvSpPr>
        <p:spPr>
          <a:xfrm>
            <a:off x="2094449" y="1826902"/>
            <a:ext cx="1921200" cy="540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1455"/>
              <a:buFont typeface="Arial"/>
              <a:buNone/>
            </a:pPr>
            <a:r>
              <a:rPr lang="es-MX" sz="1455" b="1" i="0" u="none" strike="noStrike" cap="none">
                <a:solidFill>
                  <a:srgbClr val="FFFFFF"/>
                </a:solidFill>
                <a:latin typeface="Arial"/>
                <a:ea typeface="Arial"/>
                <a:cs typeface="Arial"/>
                <a:sym typeface="Arial"/>
              </a:rPr>
              <a:t>ACOMPAÑAMIENTO</a:t>
            </a:r>
            <a:endParaRPr sz="1400" b="0" i="0" u="none" strike="noStrike" cap="none">
              <a:solidFill>
                <a:srgbClr val="000000"/>
              </a:solidFill>
              <a:latin typeface="Arial"/>
              <a:ea typeface="Arial"/>
              <a:cs typeface="Arial"/>
              <a:sym typeface="Arial"/>
            </a:endParaRPr>
          </a:p>
        </p:txBody>
      </p:sp>
      <p:pic>
        <p:nvPicPr>
          <p:cNvPr id="512" name="Google Shape;512;g31349cee685_0_54"/>
          <p:cNvPicPr preferRelativeResize="0"/>
          <p:nvPr/>
        </p:nvPicPr>
        <p:blipFill rotWithShape="1">
          <a:blip r:embed="rId4">
            <a:alphaModFix/>
          </a:blip>
          <a:srcRect/>
          <a:stretch/>
        </p:blipFill>
        <p:spPr>
          <a:xfrm>
            <a:off x="2796772" y="1334178"/>
            <a:ext cx="427431" cy="427431"/>
          </a:xfrm>
          <a:prstGeom prst="rect">
            <a:avLst/>
          </a:prstGeom>
          <a:noFill/>
          <a:ln>
            <a:noFill/>
          </a:ln>
        </p:spPr>
      </p:pic>
      <p:sp>
        <p:nvSpPr>
          <p:cNvPr id="513" name="Google Shape;513;g31349cee685_0_54"/>
          <p:cNvSpPr txBox="1"/>
          <p:nvPr/>
        </p:nvSpPr>
        <p:spPr>
          <a:xfrm>
            <a:off x="2094449" y="1826902"/>
            <a:ext cx="1921200" cy="540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1455"/>
              <a:buFont typeface="Arial"/>
              <a:buNone/>
            </a:pPr>
            <a:r>
              <a:rPr lang="es-MX" sz="1455" b="1" i="0" u="none" strike="noStrike" cap="none">
                <a:solidFill>
                  <a:srgbClr val="FFFFFF"/>
                </a:solidFill>
                <a:latin typeface="Arial"/>
                <a:ea typeface="Arial"/>
                <a:cs typeface="Arial"/>
                <a:sym typeface="Arial"/>
              </a:rPr>
              <a:t>ACOMPAÑAMIENTO</a:t>
            </a:r>
            <a:endParaRPr sz="1400" b="0" i="0" u="none" strike="noStrike" cap="none">
              <a:solidFill>
                <a:srgbClr val="000000"/>
              </a:solidFill>
              <a:latin typeface="Arial"/>
              <a:ea typeface="Arial"/>
              <a:cs typeface="Arial"/>
              <a:sym typeface="Arial"/>
            </a:endParaRPr>
          </a:p>
        </p:txBody>
      </p:sp>
      <p:pic>
        <p:nvPicPr>
          <p:cNvPr id="514" name="Google Shape;514;g31349cee685_0_54"/>
          <p:cNvPicPr preferRelativeResize="0"/>
          <p:nvPr/>
        </p:nvPicPr>
        <p:blipFill rotWithShape="1">
          <a:blip r:embed="rId4">
            <a:alphaModFix/>
          </a:blip>
          <a:srcRect/>
          <a:stretch/>
        </p:blipFill>
        <p:spPr>
          <a:xfrm>
            <a:off x="2796772" y="1334178"/>
            <a:ext cx="427431" cy="427431"/>
          </a:xfrm>
          <a:prstGeom prst="rect">
            <a:avLst/>
          </a:prstGeom>
          <a:noFill/>
          <a:ln>
            <a:noFill/>
          </a:ln>
        </p:spPr>
      </p:pic>
      <p:sp>
        <p:nvSpPr>
          <p:cNvPr id="515" name="Google Shape;515;g31349cee685_0_54"/>
          <p:cNvSpPr txBox="1"/>
          <p:nvPr/>
        </p:nvSpPr>
        <p:spPr>
          <a:xfrm>
            <a:off x="2094449" y="1826902"/>
            <a:ext cx="1921200" cy="540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1455"/>
              <a:buFont typeface="Arial"/>
              <a:buNone/>
            </a:pPr>
            <a:r>
              <a:rPr lang="es-MX" sz="1455" b="1" i="0" u="none" strike="noStrike" cap="none">
                <a:solidFill>
                  <a:srgbClr val="FFFFFF"/>
                </a:solidFill>
                <a:latin typeface="Arial"/>
                <a:ea typeface="Arial"/>
                <a:cs typeface="Arial"/>
                <a:sym typeface="Arial"/>
              </a:rPr>
              <a:t>ACOMPAÑAMIENTO</a:t>
            </a:r>
            <a:endParaRPr sz="1400" b="0" i="0" u="none" strike="noStrike" cap="none">
              <a:solidFill>
                <a:srgbClr val="000000"/>
              </a:solidFill>
              <a:latin typeface="Arial"/>
              <a:ea typeface="Arial"/>
              <a:cs typeface="Arial"/>
              <a:sym typeface="Arial"/>
            </a:endParaRPr>
          </a:p>
        </p:txBody>
      </p:sp>
      <p:pic>
        <p:nvPicPr>
          <p:cNvPr id="516" name="Google Shape;516;g31349cee685_0_54"/>
          <p:cNvPicPr preferRelativeResize="0"/>
          <p:nvPr/>
        </p:nvPicPr>
        <p:blipFill rotWithShape="1">
          <a:blip r:embed="rId5">
            <a:alphaModFix/>
          </a:blip>
          <a:srcRect/>
          <a:stretch/>
        </p:blipFill>
        <p:spPr>
          <a:xfrm>
            <a:off x="1269200" y="1653750"/>
            <a:ext cx="10369351" cy="3669301"/>
          </a:xfrm>
          <a:prstGeom prst="rect">
            <a:avLst/>
          </a:prstGeom>
          <a:noFill/>
          <a:ln>
            <a:noFill/>
          </a:ln>
        </p:spPr>
      </p:pic>
      <p:sp>
        <p:nvSpPr>
          <p:cNvPr id="517" name="Google Shape;517;g31349cee685_0_54"/>
          <p:cNvSpPr txBox="1"/>
          <p:nvPr/>
        </p:nvSpPr>
        <p:spPr>
          <a:xfrm>
            <a:off x="1391324" y="6135750"/>
            <a:ext cx="4275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MX"/>
              <a:t>31</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22"/>
        <p:cNvGrpSpPr/>
        <p:nvPr/>
      </p:nvGrpSpPr>
      <p:grpSpPr>
        <a:xfrm>
          <a:off x="0" y="0"/>
          <a:ext cx="0" cy="0"/>
          <a:chOff x="0" y="0"/>
          <a:chExt cx="0" cy="0"/>
        </a:xfrm>
      </p:grpSpPr>
      <p:sp>
        <p:nvSpPr>
          <p:cNvPr id="523" name="Google Shape;523;g2f4b472474a_1_115"/>
          <p:cNvSpPr/>
          <p:nvPr/>
        </p:nvSpPr>
        <p:spPr>
          <a:xfrm>
            <a:off x="137600" y="230650"/>
            <a:ext cx="833700" cy="820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524" name="Google Shape;524;g2f4b472474a_1_115"/>
          <p:cNvPicPr preferRelativeResize="0"/>
          <p:nvPr/>
        </p:nvPicPr>
        <p:blipFill rotWithShape="1">
          <a:blip r:embed="rId3">
            <a:alphaModFix/>
          </a:blip>
          <a:srcRect/>
          <a:stretch/>
        </p:blipFill>
        <p:spPr>
          <a:xfrm>
            <a:off x="96800" y="183100"/>
            <a:ext cx="915300" cy="915300"/>
          </a:xfrm>
          <a:prstGeom prst="ellipse">
            <a:avLst/>
          </a:prstGeom>
          <a:noFill/>
          <a:ln>
            <a:noFill/>
          </a:ln>
        </p:spPr>
      </p:pic>
      <p:sp>
        <p:nvSpPr>
          <p:cNvPr id="525" name="Google Shape;525;g2f4b472474a_1_115"/>
          <p:cNvSpPr txBox="1">
            <a:spLocks noGrp="1"/>
          </p:cNvSpPr>
          <p:nvPr>
            <p:ph type="body" idx="1"/>
          </p:nvPr>
        </p:nvSpPr>
        <p:spPr>
          <a:xfrm>
            <a:off x="1269200" y="405850"/>
            <a:ext cx="10158600" cy="469800"/>
          </a:xfrm>
          <a:prstGeom prst="rect">
            <a:avLst/>
          </a:prstGeom>
          <a:noFill/>
          <a:ln>
            <a:noFill/>
          </a:ln>
        </p:spPr>
        <p:txBody>
          <a:bodyPr spcFirstLastPara="1" wrap="square" lIns="91425" tIns="45700" rIns="91425" bIns="45700" anchor="t" anchorCtr="0">
            <a:noAutofit/>
          </a:bodyPr>
          <a:lstStyle/>
          <a:p>
            <a:pPr marL="0" lvl="0" indent="0" algn="r" rtl="0">
              <a:lnSpc>
                <a:spcPct val="90000"/>
              </a:lnSpc>
              <a:spcBef>
                <a:spcPts val="1000"/>
              </a:spcBef>
              <a:spcAft>
                <a:spcPts val="0"/>
              </a:spcAft>
              <a:buSzPts val="3200"/>
              <a:buNone/>
            </a:pPr>
            <a:r>
              <a:rPr lang="es-MX"/>
              <a:t>SPRINT 3 - PREPARACIÓN E IMPLEMENTACIÓN </a:t>
            </a:r>
            <a:endParaRPr/>
          </a:p>
          <a:p>
            <a:pPr marL="0" lvl="0" indent="0" algn="ctr" rtl="0">
              <a:lnSpc>
                <a:spcPct val="90000"/>
              </a:lnSpc>
              <a:spcBef>
                <a:spcPts val="1000"/>
              </a:spcBef>
              <a:spcAft>
                <a:spcPts val="0"/>
              </a:spcAft>
              <a:buSzPts val="3200"/>
              <a:buNone/>
            </a:pPr>
            <a:endParaRPr/>
          </a:p>
        </p:txBody>
      </p:sp>
      <p:pic>
        <p:nvPicPr>
          <p:cNvPr id="526" name="Google Shape;526;g2f4b472474a_1_115"/>
          <p:cNvPicPr preferRelativeResize="0"/>
          <p:nvPr/>
        </p:nvPicPr>
        <p:blipFill rotWithShape="1">
          <a:blip r:embed="rId4">
            <a:alphaModFix/>
          </a:blip>
          <a:srcRect/>
          <a:stretch/>
        </p:blipFill>
        <p:spPr>
          <a:xfrm>
            <a:off x="2796772" y="1334178"/>
            <a:ext cx="427431" cy="427431"/>
          </a:xfrm>
          <a:prstGeom prst="rect">
            <a:avLst/>
          </a:prstGeom>
          <a:noFill/>
          <a:ln>
            <a:noFill/>
          </a:ln>
        </p:spPr>
      </p:pic>
      <p:sp>
        <p:nvSpPr>
          <p:cNvPr id="527" name="Google Shape;527;g2f4b472474a_1_115"/>
          <p:cNvSpPr txBox="1"/>
          <p:nvPr/>
        </p:nvSpPr>
        <p:spPr>
          <a:xfrm>
            <a:off x="2094449" y="1826902"/>
            <a:ext cx="1921200" cy="540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1455"/>
              <a:buFont typeface="Arial"/>
              <a:buNone/>
            </a:pPr>
            <a:r>
              <a:rPr lang="es-MX" sz="1455" b="1" i="0" u="none" strike="noStrike" cap="none">
                <a:solidFill>
                  <a:srgbClr val="FFFFFF"/>
                </a:solidFill>
                <a:latin typeface="Arial"/>
                <a:ea typeface="Arial"/>
                <a:cs typeface="Arial"/>
                <a:sym typeface="Arial"/>
              </a:rPr>
              <a:t>ACOMPAÑAMIENTO</a:t>
            </a:r>
            <a:endParaRPr sz="1400" b="0" i="0" u="none" strike="noStrike" cap="none">
              <a:solidFill>
                <a:srgbClr val="000000"/>
              </a:solidFill>
              <a:latin typeface="Arial"/>
              <a:ea typeface="Arial"/>
              <a:cs typeface="Arial"/>
              <a:sym typeface="Arial"/>
            </a:endParaRPr>
          </a:p>
        </p:txBody>
      </p:sp>
      <p:pic>
        <p:nvPicPr>
          <p:cNvPr id="528" name="Google Shape;528;g2f4b472474a_1_115"/>
          <p:cNvPicPr preferRelativeResize="0"/>
          <p:nvPr/>
        </p:nvPicPr>
        <p:blipFill rotWithShape="1">
          <a:blip r:embed="rId4">
            <a:alphaModFix/>
          </a:blip>
          <a:srcRect/>
          <a:stretch/>
        </p:blipFill>
        <p:spPr>
          <a:xfrm>
            <a:off x="2796772" y="1334178"/>
            <a:ext cx="427431" cy="427431"/>
          </a:xfrm>
          <a:prstGeom prst="rect">
            <a:avLst/>
          </a:prstGeom>
          <a:noFill/>
          <a:ln>
            <a:noFill/>
          </a:ln>
        </p:spPr>
      </p:pic>
      <p:sp>
        <p:nvSpPr>
          <p:cNvPr id="529" name="Google Shape;529;g2f4b472474a_1_115"/>
          <p:cNvSpPr txBox="1"/>
          <p:nvPr/>
        </p:nvSpPr>
        <p:spPr>
          <a:xfrm>
            <a:off x="2094449" y="1826902"/>
            <a:ext cx="1921200" cy="540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1455"/>
              <a:buFont typeface="Arial"/>
              <a:buNone/>
            </a:pPr>
            <a:r>
              <a:rPr lang="es-MX" sz="1455" b="1" i="0" u="none" strike="noStrike" cap="none">
                <a:solidFill>
                  <a:srgbClr val="FFFFFF"/>
                </a:solidFill>
                <a:latin typeface="Arial"/>
                <a:ea typeface="Arial"/>
                <a:cs typeface="Arial"/>
                <a:sym typeface="Arial"/>
              </a:rPr>
              <a:t>ACOMPAÑAMIENTO</a:t>
            </a:r>
            <a:endParaRPr sz="1400" b="0" i="0" u="none" strike="noStrike" cap="none">
              <a:solidFill>
                <a:srgbClr val="000000"/>
              </a:solidFill>
              <a:latin typeface="Arial"/>
              <a:ea typeface="Arial"/>
              <a:cs typeface="Arial"/>
              <a:sym typeface="Arial"/>
            </a:endParaRPr>
          </a:p>
        </p:txBody>
      </p:sp>
      <p:pic>
        <p:nvPicPr>
          <p:cNvPr id="530" name="Google Shape;530;g2f4b472474a_1_115"/>
          <p:cNvPicPr preferRelativeResize="0"/>
          <p:nvPr/>
        </p:nvPicPr>
        <p:blipFill rotWithShape="1">
          <a:blip r:embed="rId4">
            <a:alphaModFix/>
          </a:blip>
          <a:srcRect/>
          <a:stretch/>
        </p:blipFill>
        <p:spPr>
          <a:xfrm>
            <a:off x="2796772" y="1334178"/>
            <a:ext cx="427431" cy="427431"/>
          </a:xfrm>
          <a:prstGeom prst="rect">
            <a:avLst/>
          </a:prstGeom>
          <a:noFill/>
          <a:ln>
            <a:noFill/>
          </a:ln>
        </p:spPr>
      </p:pic>
      <p:sp>
        <p:nvSpPr>
          <p:cNvPr id="531" name="Google Shape;531;g2f4b472474a_1_115"/>
          <p:cNvSpPr txBox="1"/>
          <p:nvPr/>
        </p:nvSpPr>
        <p:spPr>
          <a:xfrm>
            <a:off x="2094449" y="1826902"/>
            <a:ext cx="1921200" cy="540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1455"/>
              <a:buFont typeface="Arial"/>
              <a:buNone/>
            </a:pPr>
            <a:r>
              <a:rPr lang="es-MX" sz="1455" b="1" i="0" u="none" strike="noStrike" cap="none">
                <a:solidFill>
                  <a:srgbClr val="FFFFFF"/>
                </a:solidFill>
                <a:latin typeface="Arial"/>
                <a:ea typeface="Arial"/>
                <a:cs typeface="Arial"/>
                <a:sym typeface="Arial"/>
              </a:rPr>
              <a:t>ACOMPAÑAMIENTO</a:t>
            </a:r>
            <a:endParaRPr sz="1400" b="0" i="0" u="none" strike="noStrike" cap="none">
              <a:solidFill>
                <a:srgbClr val="000000"/>
              </a:solidFill>
              <a:latin typeface="Arial"/>
              <a:ea typeface="Arial"/>
              <a:cs typeface="Arial"/>
              <a:sym typeface="Arial"/>
            </a:endParaRPr>
          </a:p>
        </p:txBody>
      </p:sp>
      <p:sp>
        <p:nvSpPr>
          <p:cNvPr id="532" name="Google Shape;532;g2f4b472474a_1_115"/>
          <p:cNvSpPr txBox="1"/>
          <p:nvPr/>
        </p:nvSpPr>
        <p:spPr>
          <a:xfrm>
            <a:off x="1686550" y="1586700"/>
            <a:ext cx="10325100" cy="1842300"/>
          </a:xfrm>
          <a:prstGeom prst="rect">
            <a:avLst/>
          </a:prstGeom>
          <a:noFill/>
          <a:ln>
            <a:noFill/>
          </a:ln>
        </p:spPr>
        <p:txBody>
          <a:bodyPr spcFirstLastPara="1" wrap="square" lIns="91425" tIns="91425" rIns="91425" bIns="91425" anchor="t" anchorCtr="0">
            <a:noAutofit/>
          </a:bodyPr>
          <a:lstStyle/>
          <a:p>
            <a:pPr marL="457200" marR="0" lvl="0" indent="-330200" algn="l" rtl="0">
              <a:lnSpc>
                <a:spcPct val="100000"/>
              </a:lnSpc>
              <a:spcBef>
                <a:spcPts val="0"/>
              </a:spcBef>
              <a:spcAft>
                <a:spcPts val="0"/>
              </a:spcAft>
              <a:buClr>
                <a:schemeClr val="dk2"/>
              </a:buClr>
              <a:buSzPts val="1600"/>
              <a:buFont typeface="Arial"/>
              <a:buChar char="➔"/>
            </a:pPr>
            <a:r>
              <a:rPr lang="es-MX" sz="1600" b="0" i="0" u="none" strike="noStrike" cap="none">
                <a:solidFill>
                  <a:schemeClr val="dk2"/>
                </a:solidFill>
                <a:latin typeface="Arial"/>
                <a:ea typeface="Arial"/>
                <a:cs typeface="Arial"/>
                <a:sym typeface="Arial"/>
              </a:rPr>
              <a:t>Duración: 4 Semanas</a:t>
            </a:r>
            <a:endParaRPr sz="1600" b="0" i="0" u="none" strike="noStrike" cap="none">
              <a:solidFill>
                <a:schemeClr val="dk2"/>
              </a:solidFill>
              <a:latin typeface="Arial"/>
              <a:ea typeface="Arial"/>
              <a:cs typeface="Arial"/>
              <a:sym typeface="Arial"/>
            </a:endParaRPr>
          </a:p>
          <a:p>
            <a:pPr marL="457200" marR="0" lvl="0" indent="0" algn="l" rtl="0">
              <a:lnSpc>
                <a:spcPct val="100000"/>
              </a:lnSpc>
              <a:spcBef>
                <a:spcPts val="0"/>
              </a:spcBef>
              <a:spcAft>
                <a:spcPts val="0"/>
              </a:spcAft>
              <a:buClr>
                <a:srgbClr val="000000"/>
              </a:buClr>
              <a:buSzPts val="1600"/>
              <a:buFont typeface="Arial"/>
              <a:buNone/>
            </a:pPr>
            <a:endParaRPr sz="1600" b="0" i="0" u="none" strike="noStrike" cap="none">
              <a:solidFill>
                <a:schemeClr val="dk2"/>
              </a:solidFill>
              <a:latin typeface="Arial"/>
              <a:ea typeface="Arial"/>
              <a:cs typeface="Arial"/>
              <a:sym typeface="Arial"/>
            </a:endParaRPr>
          </a:p>
          <a:p>
            <a:pPr marL="457200" marR="0" lvl="0" indent="-330200" algn="l" rtl="0">
              <a:lnSpc>
                <a:spcPct val="100000"/>
              </a:lnSpc>
              <a:spcBef>
                <a:spcPts val="0"/>
              </a:spcBef>
              <a:spcAft>
                <a:spcPts val="0"/>
              </a:spcAft>
              <a:buClr>
                <a:schemeClr val="dk2"/>
              </a:buClr>
              <a:buSzPts val="1600"/>
              <a:buFont typeface="Arial"/>
              <a:buChar char="➔"/>
            </a:pPr>
            <a:r>
              <a:rPr lang="es-MX" sz="1600" b="0" i="0" u="none" strike="noStrike" cap="none">
                <a:solidFill>
                  <a:schemeClr val="dk2"/>
                </a:solidFill>
                <a:latin typeface="Arial"/>
                <a:ea typeface="Arial"/>
                <a:cs typeface="Arial"/>
                <a:sym typeface="Arial"/>
              </a:rPr>
              <a:t>Evidencias: Documentación Scrum definida y entrega del incremento.</a:t>
            </a:r>
            <a:endParaRPr sz="1600" b="0" i="0" u="none" strike="noStrike" cap="none">
              <a:solidFill>
                <a:schemeClr val="dk2"/>
              </a:solidFill>
              <a:latin typeface="Arial"/>
              <a:ea typeface="Arial"/>
              <a:cs typeface="Arial"/>
              <a:sym typeface="Arial"/>
            </a:endParaRPr>
          </a:p>
          <a:p>
            <a:pPr marL="457200" marR="0" lvl="0" indent="0" algn="l" rtl="0">
              <a:lnSpc>
                <a:spcPct val="100000"/>
              </a:lnSpc>
              <a:spcBef>
                <a:spcPts val="0"/>
              </a:spcBef>
              <a:spcAft>
                <a:spcPts val="0"/>
              </a:spcAft>
              <a:buClr>
                <a:srgbClr val="000000"/>
              </a:buClr>
              <a:buSzPts val="1600"/>
              <a:buFont typeface="Arial"/>
              <a:buNone/>
            </a:pPr>
            <a:endParaRPr sz="1600" b="0" i="0" u="none" strike="noStrike" cap="none">
              <a:solidFill>
                <a:schemeClr val="dk2"/>
              </a:solidFill>
              <a:latin typeface="Arial"/>
              <a:ea typeface="Arial"/>
              <a:cs typeface="Arial"/>
              <a:sym typeface="Arial"/>
            </a:endParaRPr>
          </a:p>
          <a:p>
            <a:pPr marL="457200" marR="0" lvl="0" indent="-330200" algn="l" rtl="0">
              <a:lnSpc>
                <a:spcPct val="100000"/>
              </a:lnSpc>
              <a:spcBef>
                <a:spcPts val="0"/>
              </a:spcBef>
              <a:spcAft>
                <a:spcPts val="0"/>
              </a:spcAft>
              <a:buClr>
                <a:schemeClr val="dk2"/>
              </a:buClr>
              <a:buSzPts val="1600"/>
              <a:buFont typeface="Arial"/>
              <a:buChar char="➔"/>
            </a:pPr>
            <a:r>
              <a:rPr lang="es-MX" sz="1600" b="0" i="0" u="none" strike="noStrike" cap="none">
                <a:solidFill>
                  <a:schemeClr val="dk2"/>
                </a:solidFill>
                <a:latin typeface="Arial"/>
                <a:ea typeface="Arial"/>
                <a:cs typeface="Arial"/>
                <a:sym typeface="Arial"/>
              </a:rPr>
              <a:t>Descripción: Preparación y configuración de la herramienta en el entorno de trabajo y capacitación para el uso de esta.</a:t>
            </a:r>
            <a:endParaRPr sz="1600" b="0" i="0" u="none" strike="noStrike" cap="none">
              <a:solidFill>
                <a:schemeClr val="dk2"/>
              </a:solidFill>
              <a:latin typeface="Arial"/>
              <a:ea typeface="Arial"/>
              <a:cs typeface="Arial"/>
              <a:sym typeface="Arial"/>
            </a:endParaRPr>
          </a:p>
          <a:p>
            <a:pPr marL="457200" marR="0" lvl="0" indent="0" algn="l" rtl="0">
              <a:lnSpc>
                <a:spcPct val="100000"/>
              </a:lnSpc>
              <a:spcBef>
                <a:spcPts val="0"/>
              </a:spcBef>
              <a:spcAft>
                <a:spcPts val="0"/>
              </a:spcAft>
              <a:buClr>
                <a:srgbClr val="000000"/>
              </a:buClr>
              <a:buSzPts val="1600"/>
              <a:buFont typeface="Arial"/>
              <a:buNone/>
            </a:pPr>
            <a:endParaRPr sz="1600" b="0" i="0" u="none" strike="noStrike" cap="none">
              <a:solidFill>
                <a:schemeClr val="dk2"/>
              </a:solidFill>
              <a:latin typeface="Arial"/>
              <a:ea typeface="Arial"/>
              <a:cs typeface="Arial"/>
              <a:sym typeface="Arial"/>
            </a:endParaRPr>
          </a:p>
        </p:txBody>
      </p:sp>
      <p:sp>
        <p:nvSpPr>
          <p:cNvPr id="533" name="Google Shape;533;g2f4b472474a_1_115"/>
          <p:cNvSpPr txBox="1"/>
          <p:nvPr/>
        </p:nvSpPr>
        <p:spPr>
          <a:xfrm>
            <a:off x="5604400" y="3429000"/>
            <a:ext cx="2489400" cy="316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s-MX" sz="1800" b="1" i="0" u="none" strike="noStrike" cap="none">
                <a:solidFill>
                  <a:schemeClr val="dk2"/>
                </a:solidFill>
                <a:latin typeface="Arial"/>
                <a:ea typeface="Arial"/>
                <a:cs typeface="Arial"/>
                <a:sym typeface="Arial"/>
              </a:rPr>
              <a:t>Historia de usuarios</a:t>
            </a:r>
            <a:endParaRPr sz="1800" b="1" i="0" u="none" strike="noStrike" cap="none">
              <a:solidFill>
                <a:schemeClr val="dk2"/>
              </a:solidFill>
              <a:latin typeface="Arial"/>
              <a:ea typeface="Arial"/>
              <a:cs typeface="Arial"/>
              <a:sym typeface="Arial"/>
            </a:endParaRPr>
          </a:p>
        </p:txBody>
      </p:sp>
      <p:sp>
        <p:nvSpPr>
          <p:cNvPr id="534" name="Google Shape;534;g2f4b472474a_1_115"/>
          <p:cNvSpPr/>
          <p:nvPr/>
        </p:nvSpPr>
        <p:spPr>
          <a:xfrm>
            <a:off x="2760900" y="4140052"/>
            <a:ext cx="3335100" cy="1249200"/>
          </a:xfrm>
          <a:prstGeom prst="roundRect">
            <a:avLst>
              <a:gd name="adj" fmla="val 16667"/>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s-MX" sz="1400" b="1" i="0" u="none" strike="noStrike" cap="none">
                <a:solidFill>
                  <a:srgbClr val="000000"/>
                </a:solidFill>
                <a:latin typeface="Arial"/>
                <a:ea typeface="Arial"/>
                <a:cs typeface="Arial"/>
                <a:sym typeface="Arial"/>
              </a:rPr>
              <a:t>Capacitación en la herramienta</a:t>
            </a:r>
            <a:endParaRPr sz="1400" b="1" i="0" u="none" strike="noStrike" cap="none">
              <a:solidFill>
                <a:srgbClr val="000000"/>
              </a:solidFill>
              <a:latin typeface="Arial"/>
              <a:ea typeface="Arial"/>
              <a:cs typeface="Arial"/>
              <a:sym typeface="Arial"/>
            </a:endParaRPr>
          </a:p>
        </p:txBody>
      </p:sp>
      <p:sp>
        <p:nvSpPr>
          <p:cNvPr id="535" name="Google Shape;535;g2f4b472474a_1_115"/>
          <p:cNvSpPr/>
          <p:nvPr/>
        </p:nvSpPr>
        <p:spPr>
          <a:xfrm>
            <a:off x="6885900" y="4140050"/>
            <a:ext cx="3335100" cy="1249200"/>
          </a:xfrm>
          <a:prstGeom prst="roundRect">
            <a:avLst>
              <a:gd name="adj" fmla="val 16667"/>
            </a:avLst>
          </a:prstGeom>
          <a:solidFill>
            <a:srgbClr val="BFBFB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s-MX" sz="1400" b="1" i="0" u="none" strike="noStrike" cap="none">
                <a:solidFill>
                  <a:srgbClr val="000000"/>
                </a:solidFill>
                <a:latin typeface="Arial"/>
                <a:ea typeface="Arial"/>
                <a:cs typeface="Arial"/>
                <a:sym typeface="Arial"/>
              </a:rPr>
              <a:t>Despliegue de solución</a:t>
            </a:r>
            <a:endParaRPr sz="1400" b="1" i="0" u="none" strike="noStrike" cap="none">
              <a:solidFill>
                <a:srgbClr val="000000"/>
              </a:solidFill>
              <a:latin typeface="Arial"/>
              <a:ea typeface="Arial"/>
              <a:cs typeface="Arial"/>
              <a:sym typeface="Arial"/>
            </a:endParaRPr>
          </a:p>
        </p:txBody>
      </p:sp>
      <p:sp>
        <p:nvSpPr>
          <p:cNvPr id="536" name="Google Shape;536;g2f4b472474a_1_115"/>
          <p:cNvSpPr txBox="1"/>
          <p:nvPr/>
        </p:nvSpPr>
        <p:spPr>
          <a:xfrm>
            <a:off x="1391324" y="6135750"/>
            <a:ext cx="4275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MX"/>
              <a:t>32</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sp>
        <p:nvSpPr>
          <p:cNvPr id="542" name="Google Shape;542;g317e1a6a5dc_0_0"/>
          <p:cNvSpPr/>
          <p:nvPr/>
        </p:nvSpPr>
        <p:spPr>
          <a:xfrm>
            <a:off x="137600" y="230650"/>
            <a:ext cx="833700" cy="820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543" name="Google Shape;543;g317e1a6a5dc_0_0"/>
          <p:cNvPicPr preferRelativeResize="0"/>
          <p:nvPr/>
        </p:nvPicPr>
        <p:blipFill rotWithShape="1">
          <a:blip r:embed="rId3">
            <a:alphaModFix/>
          </a:blip>
          <a:srcRect/>
          <a:stretch/>
        </p:blipFill>
        <p:spPr>
          <a:xfrm>
            <a:off x="96800" y="183100"/>
            <a:ext cx="915300" cy="915300"/>
          </a:xfrm>
          <a:prstGeom prst="ellipse">
            <a:avLst/>
          </a:prstGeom>
          <a:noFill/>
          <a:ln>
            <a:noFill/>
          </a:ln>
        </p:spPr>
      </p:pic>
      <p:sp>
        <p:nvSpPr>
          <p:cNvPr id="544" name="Google Shape;544;g317e1a6a5dc_0_0"/>
          <p:cNvSpPr txBox="1">
            <a:spLocks noGrp="1"/>
          </p:cNvSpPr>
          <p:nvPr>
            <p:ph type="body" idx="1"/>
          </p:nvPr>
        </p:nvSpPr>
        <p:spPr>
          <a:xfrm>
            <a:off x="1269200" y="405850"/>
            <a:ext cx="10158600" cy="469800"/>
          </a:xfrm>
          <a:prstGeom prst="rect">
            <a:avLst/>
          </a:prstGeom>
          <a:noFill/>
          <a:ln>
            <a:noFill/>
          </a:ln>
        </p:spPr>
        <p:txBody>
          <a:bodyPr spcFirstLastPara="1" wrap="square" lIns="91425" tIns="45700" rIns="91425" bIns="45700" anchor="t" anchorCtr="0">
            <a:noAutofit/>
          </a:bodyPr>
          <a:lstStyle/>
          <a:p>
            <a:pPr marL="0" lvl="0" indent="0" algn="r" rtl="0">
              <a:lnSpc>
                <a:spcPct val="90000"/>
              </a:lnSpc>
              <a:spcBef>
                <a:spcPts val="1000"/>
              </a:spcBef>
              <a:spcAft>
                <a:spcPts val="0"/>
              </a:spcAft>
              <a:buSzPts val="3200"/>
              <a:buNone/>
            </a:pPr>
            <a:r>
              <a:rPr lang="es-MX"/>
              <a:t>SPRINT 3 - BACKLOG </a:t>
            </a:r>
            <a:endParaRPr/>
          </a:p>
          <a:p>
            <a:pPr marL="0" lvl="0" indent="0" algn="ctr" rtl="0">
              <a:lnSpc>
                <a:spcPct val="90000"/>
              </a:lnSpc>
              <a:spcBef>
                <a:spcPts val="1000"/>
              </a:spcBef>
              <a:spcAft>
                <a:spcPts val="0"/>
              </a:spcAft>
              <a:buSzPts val="3200"/>
              <a:buNone/>
            </a:pPr>
            <a:endParaRPr/>
          </a:p>
        </p:txBody>
      </p:sp>
      <p:pic>
        <p:nvPicPr>
          <p:cNvPr id="545" name="Google Shape;545;g317e1a6a5dc_0_0"/>
          <p:cNvPicPr preferRelativeResize="0"/>
          <p:nvPr/>
        </p:nvPicPr>
        <p:blipFill rotWithShape="1">
          <a:blip r:embed="rId4">
            <a:alphaModFix/>
          </a:blip>
          <a:srcRect/>
          <a:stretch/>
        </p:blipFill>
        <p:spPr>
          <a:xfrm>
            <a:off x="2796772" y="1334178"/>
            <a:ext cx="427431" cy="427431"/>
          </a:xfrm>
          <a:prstGeom prst="rect">
            <a:avLst/>
          </a:prstGeom>
          <a:noFill/>
          <a:ln>
            <a:noFill/>
          </a:ln>
        </p:spPr>
      </p:pic>
      <p:sp>
        <p:nvSpPr>
          <p:cNvPr id="546" name="Google Shape;546;g317e1a6a5dc_0_0"/>
          <p:cNvSpPr txBox="1"/>
          <p:nvPr/>
        </p:nvSpPr>
        <p:spPr>
          <a:xfrm>
            <a:off x="2094449" y="1826902"/>
            <a:ext cx="1921200" cy="540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1455"/>
              <a:buFont typeface="Arial"/>
              <a:buNone/>
            </a:pPr>
            <a:r>
              <a:rPr lang="es-MX" sz="1455" b="1" i="0" u="none" strike="noStrike" cap="none">
                <a:solidFill>
                  <a:srgbClr val="FFFFFF"/>
                </a:solidFill>
                <a:latin typeface="Arial"/>
                <a:ea typeface="Arial"/>
                <a:cs typeface="Arial"/>
                <a:sym typeface="Arial"/>
              </a:rPr>
              <a:t>ACOMPAÑAMIENTO</a:t>
            </a:r>
            <a:endParaRPr sz="1400" b="0" i="0" u="none" strike="noStrike" cap="none">
              <a:solidFill>
                <a:srgbClr val="000000"/>
              </a:solidFill>
              <a:latin typeface="Arial"/>
              <a:ea typeface="Arial"/>
              <a:cs typeface="Arial"/>
              <a:sym typeface="Arial"/>
            </a:endParaRPr>
          </a:p>
        </p:txBody>
      </p:sp>
      <p:pic>
        <p:nvPicPr>
          <p:cNvPr id="547" name="Google Shape;547;g317e1a6a5dc_0_0"/>
          <p:cNvPicPr preferRelativeResize="0"/>
          <p:nvPr/>
        </p:nvPicPr>
        <p:blipFill rotWithShape="1">
          <a:blip r:embed="rId4">
            <a:alphaModFix/>
          </a:blip>
          <a:srcRect/>
          <a:stretch/>
        </p:blipFill>
        <p:spPr>
          <a:xfrm>
            <a:off x="2796772" y="1334178"/>
            <a:ext cx="427431" cy="427431"/>
          </a:xfrm>
          <a:prstGeom prst="rect">
            <a:avLst/>
          </a:prstGeom>
          <a:noFill/>
          <a:ln>
            <a:noFill/>
          </a:ln>
        </p:spPr>
      </p:pic>
      <p:sp>
        <p:nvSpPr>
          <p:cNvPr id="548" name="Google Shape;548;g317e1a6a5dc_0_0"/>
          <p:cNvSpPr txBox="1"/>
          <p:nvPr/>
        </p:nvSpPr>
        <p:spPr>
          <a:xfrm>
            <a:off x="2094449" y="1826902"/>
            <a:ext cx="1921200" cy="540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1455"/>
              <a:buFont typeface="Arial"/>
              <a:buNone/>
            </a:pPr>
            <a:r>
              <a:rPr lang="es-MX" sz="1455" b="1" i="0" u="none" strike="noStrike" cap="none">
                <a:solidFill>
                  <a:srgbClr val="FFFFFF"/>
                </a:solidFill>
                <a:latin typeface="Arial"/>
                <a:ea typeface="Arial"/>
                <a:cs typeface="Arial"/>
                <a:sym typeface="Arial"/>
              </a:rPr>
              <a:t>ACOMPAÑAMIENTO</a:t>
            </a:r>
            <a:endParaRPr sz="1400" b="0" i="0" u="none" strike="noStrike" cap="none">
              <a:solidFill>
                <a:srgbClr val="000000"/>
              </a:solidFill>
              <a:latin typeface="Arial"/>
              <a:ea typeface="Arial"/>
              <a:cs typeface="Arial"/>
              <a:sym typeface="Arial"/>
            </a:endParaRPr>
          </a:p>
        </p:txBody>
      </p:sp>
      <p:pic>
        <p:nvPicPr>
          <p:cNvPr id="549" name="Google Shape;549;g317e1a6a5dc_0_0"/>
          <p:cNvPicPr preferRelativeResize="0"/>
          <p:nvPr/>
        </p:nvPicPr>
        <p:blipFill rotWithShape="1">
          <a:blip r:embed="rId4">
            <a:alphaModFix/>
          </a:blip>
          <a:srcRect/>
          <a:stretch/>
        </p:blipFill>
        <p:spPr>
          <a:xfrm>
            <a:off x="2796772" y="1334178"/>
            <a:ext cx="427431" cy="427431"/>
          </a:xfrm>
          <a:prstGeom prst="rect">
            <a:avLst/>
          </a:prstGeom>
          <a:noFill/>
          <a:ln>
            <a:noFill/>
          </a:ln>
        </p:spPr>
      </p:pic>
      <p:sp>
        <p:nvSpPr>
          <p:cNvPr id="550" name="Google Shape;550;g317e1a6a5dc_0_0"/>
          <p:cNvSpPr txBox="1"/>
          <p:nvPr/>
        </p:nvSpPr>
        <p:spPr>
          <a:xfrm>
            <a:off x="2094449" y="1826902"/>
            <a:ext cx="1921200" cy="540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1455"/>
              <a:buFont typeface="Arial"/>
              <a:buNone/>
            </a:pPr>
            <a:r>
              <a:rPr lang="es-MX" sz="1455" b="1" i="0" u="none" strike="noStrike" cap="none">
                <a:solidFill>
                  <a:srgbClr val="FFFFFF"/>
                </a:solidFill>
                <a:latin typeface="Arial"/>
                <a:ea typeface="Arial"/>
                <a:cs typeface="Arial"/>
                <a:sym typeface="Arial"/>
              </a:rPr>
              <a:t>ACOMPAÑAMIENTO</a:t>
            </a:r>
            <a:endParaRPr sz="1400" b="0" i="0" u="none" strike="noStrike" cap="none">
              <a:solidFill>
                <a:srgbClr val="000000"/>
              </a:solidFill>
              <a:latin typeface="Arial"/>
              <a:ea typeface="Arial"/>
              <a:cs typeface="Arial"/>
              <a:sym typeface="Arial"/>
            </a:endParaRPr>
          </a:p>
        </p:txBody>
      </p:sp>
      <p:pic>
        <p:nvPicPr>
          <p:cNvPr id="551" name="Google Shape;551;g317e1a6a5dc_0_0"/>
          <p:cNvPicPr preferRelativeResize="0"/>
          <p:nvPr/>
        </p:nvPicPr>
        <p:blipFill rotWithShape="1">
          <a:blip r:embed="rId5">
            <a:alphaModFix/>
          </a:blip>
          <a:srcRect/>
          <a:stretch/>
        </p:blipFill>
        <p:spPr>
          <a:xfrm>
            <a:off x="1269200" y="1437300"/>
            <a:ext cx="10790676" cy="3860275"/>
          </a:xfrm>
          <a:prstGeom prst="rect">
            <a:avLst/>
          </a:prstGeom>
          <a:noFill/>
          <a:ln>
            <a:noFill/>
          </a:ln>
        </p:spPr>
      </p:pic>
      <p:sp>
        <p:nvSpPr>
          <p:cNvPr id="552" name="Google Shape;552;g317e1a6a5dc_0_0"/>
          <p:cNvSpPr txBox="1"/>
          <p:nvPr/>
        </p:nvSpPr>
        <p:spPr>
          <a:xfrm>
            <a:off x="1391324" y="6135750"/>
            <a:ext cx="4275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MX"/>
              <a:t>33</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57"/>
        <p:cNvGrpSpPr/>
        <p:nvPr/>
      </p:nvGrpSpPr>
      <p:grpSpPr>
        <a:xfrm>
          <a:off x="0" y="0"/>
          <a:ext cx="0" cy="0"/>
          <a:chOff x="0" y="0"/>
          <a:chExt cx="0" cy="0"/>
        </a:xfrm>
      </p:grpSpPr>
      <p:sp>
        <p:nvSpPr>
          <p:cNvPr id="558" name="Google Shape;558;g317e1a6a5dc_0_14"/>
          <p:cNvSpPr/>
          <p:nvPr/>
        </p:nvSpPr>
        <p:spPr>
          <a:xfrm>
            <a:off x="137600" y="230650"/>
            <a:ext cx="833700" cy="820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559" name="Google Shape;559;g317e1a6a5dc_0_14"/>
          <p:cNvPicPr preferRelativeResize="0"/>
          <p:nvPr/>
        </p:nvPicPr>
        <p:blipFill rotWithShape="1">
          <a:blip r:embed="rId3">
            <a:alphaModFix/>
          </a:blip>
          <a:srcRect/>
          <a:stretch/>
        </p:blipFill>
        <p:spPr>
          <a:xfrm>
            <a:off x="96800" y="183100"/>
            <a:ext cx="915300" cy="915300"/>
          </a:xfrm>
          <a:prstGeom prst="ellipse">
            <a:avLst/>
          </a:prstGeom>
          <a:noFill/>
          <a:ln>
            <a:noFill/>
          </a:ln>
        </p:spPr>
      </p:pic>
      <p:sp>
        <p:nvSpPr>
          <p:cNvPr id="560" name="Google Shape;560;g317e1a6a5dc_0_14"/>
          <p:cNvSpPr txBox="1">
            <a:spLocks noGrp="1"/>
          </p:cNvSpPr>
          <p:nvPr>
            <p:ph type="body" idx="1"/>
          </p:nvPr>
        </p:nvSpPr>
        <p:spPr>
          <a:xfrm>
            <a:off x="1269200" y="405850"/>
            <a:ext cx="10158600" cy="469800"/>
          </a:xfrm>
          <a:prstGeom prst="rect">
            <a:avLst/>
          </a:prstGeom>
          <a:noFill/>
          <a:ln>
            <a:noFill/>
          </a:ln>
        </p:spPr>
        <p:txBody>
          <a:bodyPr spcFirstLastPara="1" wrap="square" lIns="91425" tIns="45700" rIns="91425" bIns="45700" anchor="t" anchorCtr="0">
            <a:noAutofit/>
          </a:bodyPr>
          <a:lstStyle/>
          <a:p>
            <a:pPr marL="0" lvl="0" indent="0" algn="r" rtl="0">
              <a:lnSpc>
                <a:spcPct val="90000"/>
              </a:lnSpc>
              <a:spcBef>
                <a:spcPts val="1000"/>
              </a:spcBef>
              <a:spcAft>
                <a:spcPts val="0"/>
              </a:spcAft>
              <a:buSzPts val="3200"/>
              <a:buNone/>
            </a:pPr>
            <a:r>
              <a:rPr lang="es-MX"/>
              <a:t>SPRINT 3 - BURNDOWN CHART </a:t>
            </a:r>
            <a:endParaRPr/>
          </a:p>
          <a:p>
            <a:pPr marL="0" lvl="0" indent="0" algn="ctr" rtl="0">
              <a:lnSpc>
                <a:spcPct val="90000"/>
              </a:lnSpc>
              <a:spcBef>
                <a:spcPts val="1000"/>
              </a:spcBef>
              <a:spcAft>
                <a:spcPts val="0"/>
              </a:spcAft>
              <a:buSzPts val="3200"/>
              <a:buNone/>
            </a:pPr>
            <a:endParaRPr/>
          </a:p>
        </p:txBody>
      </p:sp>
      <p:pic>
        <p:nvPicPr>
          <p:cNvPr id="561" name="Google Shape;561;g317e1a6a5dc_0_14"/>
          <p:cNvPicPr preferRelativeResize="0"/>
          <p:nvPr/>
        </p:nvPicPr>
        <p:blipFill rotWithShape="1">
          <a:blip r:embed="rId4">
            <a:alphaModFix/>
          </a:blip>
          <a:srcRect/>
          <a:stretch/>
        </p:blipFill>
        <p:spPr>
          <a:xfrm>
            <a:off x="2796772" y="1334178"/>
            <a:ext cx="427431" cy="427431"/>
          </a:xfrm>
          <a:prstGeom prst="rect">
            <a:avLst/>
          </a:prstGeom>
          <a:noFill/>
          <a:ln>
            <a:noFill/>
          </a:ln>
        </p:spPr>
      </p:pic>
      <p:sp>
        <p:nvSpPr>
          <p:cNvPr id="562" name="Google Shape;562;g317e1a6a5dc_0_14"/>
          <p:cNvSpPr txBox="1"/>
          <p:nvPr/>
        </p:nvSpPr>
        <p:spPr>
          <a:xfrm>
            <a:off x="2094449" y="1826902"/>
            <a:ext cx="1921200" cy="540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1455"/>
              <a:buFont typeface="Arial"/>
              <a:buNone/>
            </a:pPr>
            <a:r>
              <a:rPr lang="es-MX" sz="1455" b="1" i="0" u="none" strike="noStrike" cap="none">
                <a:solidFill>
                  <a:srgbClr val="FFFFFF"/>
                </a:solidFill>
                <a:latin typeface="Arial"/>
                <a:ea typeface="Arial"/>
                <a:cs typeface="Arial"/>
                <a:sym typeface="Arial"/>
              </a:rPr>
              <a:t>ACOMPAÑAMIENTO</a:t>
            </a:r>
            <a:endParaRPr sz="1400" b="0" i="0" u="none" strike="noStrike" cap="none">
              <a:solidFill>
                <a:srgbClr val="000000"/>
              </a:solidFill>
              <a:latin typeface="Arial"/>
              <a:ea typeface="Arial"/>
              <a:cs typeface="Arial"/>
              <a:sym typeface="Arial"/>
            </a:endParaRPr>
          </a:p>
        </p:txBody>
      </p:sp>
      <p:pic>
        <p:nvPicPr>
          <p:cNvPr id="563" name="Google Shape;563;g317e1a6a5dc_0_14"/>
          <p:cNvPicPr preferRelativeResize="0"/>
          <p:nvPr/>
        </p:nvPicPr>
        <p:blipFill rotWithShape="1">
          <a:blip r:embed="rId4">
            <a:alphaModFix/>
          </a:blip>
          <a:srcRect/>
          <a:stretch/>
        </p:blipFill>
        <p:spPr>
          <a:xfrm>
            <a:off x="2796772" y="1334178"/>
            <a:ext cx="427431" cy="427431"/>
          </a:xfrm>
          <a:prstGeom prst="rect">
            <a:avLst/>
          </a:prstGeom>
          <a:noFill/>
          <a:ln>
            <a:noFill/>
          </a:ln>
        </p:spPr>
      </p:pic>
      <p:sp>
        <p:nvSpPr>
          <p:cNvPr id="564" name="Google Shape;564;g317e1a6a5dc_0_14"/>
          <p:cNvSpPr txBox="1"/>
          <p:nvPr/>
        </p:nvSpPr>
        <p:spPr>
          <a:xfrm>
            <a:off x="2094449" y="1826902"/>
            <a:ext cx="1921200" cy="540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1455"/>
              <a:buFont typeface="Arial"/>
              <a:buNone/>
            </a:pPr>
            <a:r>
              <a:rPr lang="es-MX" sz="1455" b="1" i="0" u="none" strike="noStrike" cap="none">
                <a:solidFill>
                  <a:srgbClr val="FFFFFF"/>
                </a:solidFill>
                <a:latin typeface="Arial"/>
                <a:ea typeface="Arial"/>
                <a:cs typeface="Arial"/>
                <a:sym typeface="Arial"/>
              </a:rPr>
              <a:t>ACOMPAÑAMIENTO</a:t>
            </a:r>
            <a:endParaRPr sz="1400" b="0" i="0" u="none" strike="noStrike" cap="none">
              <a:solidFill>
                <a:srgbClr val="000000"/>
              </a:solidFill>
              <a:latin typeface="Arial"/>
              <a:ea typeface="Arial"/>
              <a:cs typeface="Arial"/>
              <a:sym typeface="Arial"/>
            </a:endParaRPr>
          </a:p>
        </p:txBody>
      </p:sp>
      <p:pic>
        <p:nvPicPr>
          <p:cNvPr id="565" name="Google Shape;565;g317e1a6a5dc_0_14"/>
          <p:cNvPicPr preferRelativeResize="0"/>
          <p:nvPr/>
        </p:nvPicPr>
        <p:blipFill rotWithShape="1">
          <a:blip r:embed="rId4">
            <a:alphaModFix/>
          </a:blip>
          <a:srcRect/>
          <a:stretch/>
        </p:blipFill>
        <p:spPr>
          <a:xfrm>
            <a:off x="2796772" y="1334178"/>
            <a:ext cx="427431" cy="427431"/>
          </a:xfrm>
          <a:prstGeom prst="rect">
            <a:avLst/>
          </a:prstGeom>
          <a:noFill/>
          <a:ln>
            <a:noFill/>
          </a:ln>
        </p:spPr>
      </p:pic>
      <p:sp>
        <p:nvSpPr>
          <p:cNvPr id="566" name="Google Shape;566;g317e1a6a5dc_0_14"/>
          <p:cNvSpPr txBox="1"/>
          <p:nvPr/>
        </p:nvSpPr>
        <p:spPr>
          <a:xfrm>
            <a:off x="2094449" y="1826902"/>
            <a:ext cx="1921200" cy="540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1455"/>
              <a:buFont typeface="Arial"/>
              <a:buNone/>
            </a:pPr>
            <a:r>
              <a:rPr lang="es-MX" sz="1455" b="1" i="0" u="none" strike="noStrike" cap="none">
                <a:solidFill>
                  <a:srgbClr val="FFFFFF"/>
                </a:solidFill>
                <a:latin typeface="Arial"/>
                <a:ea typeface="Arial"/>
                <a:cs typeface="Arial"/>
                <a:sym typeface="Arial"/>
              </a:rPr>
              <a:t>ACOMPAÑAMIENTO</a:t>
            </a:r>
            <a:endParaRPr sz="1400" b="0" i="0" u="none" strike="noStrike" cap="none">
              <a:solidFill>
                <a:srgbClr val="000000"/>
              </a:solidFill>
              <a:latin typeface="Arial"/>
              <a:ea typeface="Arial"/>
              <a:cs typeface="Arial"/>
              <a:sym typeface="Arial"/>
            </a:endParaRPr>
          </a:p>
        </p:txBody>
      </p:sp>
      <p:pic>
        <p:nvPicPr>
          <p:cNvPr id="567" name="Google Shape;567;g317e1a6a5dc_0_14" title="Gráfico"/>
          <p:cNvPicPr preferRelativeResize="0"/>
          <p:nvPr/>
        </p:nvPicPr>
        <p:blipFill rotWithShape="1">
          <a:blip r:embed="rId5">
            <a:alphaModFix/>
          </a:blip>
          <a:srcRect/>
          <a:stretch/>
        </p:blipFill>
        <p:spPr>
          <a:xfrm>
            <a:off x="1710150" y="1050850"/>
            <a:ext cx="10095151" cy="5053850"/>
          </a:xfrm>
          <a:prstGeom prst="rect">
            <a:avLst/>
          </a:prstGeom>
          <a:noFill/>
          <a:ln>
            <a:noFill/>
          </a:ln>
        </p:spPr>
      </p:pic>
      <p:sp>
        <p:nvSpPr>
          <p:cNvPr id="568" name="Google Shape;568;g317e1a6a5dc_0_14"/>
          <p:cNvSpPr txBox="1"/>
          <p:nvPr/>
        </p:nvSpPr>
        <p:spPr>
          <a:xfrm>
            <a:off x="1391324" y="6135750"/>
            <a:ext cx="4275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MX"/>
              <a:t>34</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73"/>
        <p:cNvGrpSpPr/>
        <p:nvPr/>
      </p:nvGrpSpPr>
      <p:grpSpPr>
        <a:xfrm>
          <a:off x="0" y="0"/>
          <a:ext cx="0" cy="0"/>
          <a:chOff x="0" y="0"/>
          <a:chExt cx="0" cy="0"/>
        </a:xfrm>
      </p:grpSpPr>
      <p:sp>
        <p:nvSpPr>
          <p:cNvPr id="574" name="Google Shape;574;g317e1a6a5dc_0_27"/>
          <p:cNvSpPr/>
          <p:nvPr/>
        </p:nvSpPr>
        <p:spPr>
          <a:xfrm>
            <a:off x="137600" y="230650"/>
            <a:ext cx="833700" cy="820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575" name="Google Shape;575;g317e1a6a5dc_0_27"/>
          <p:cNvPicPr preferRelativeResize="0"/>
          <p:nvPr/>
        </p:nvPicPr>
        <p:blipFill rotWithShape="1">
          <a:blip r:embed="rId3">
            <a:alphaModFix/>
          </a:blip>
          <a:srcRect/>
          <a:stretch/>
        </p:blipFill>
        <p:spPr>
          <a:xfrm>
            <a:off x="96800" y="183100"/>
            <a:ext cx="915300" cy="915300"/>
          </a:xfrm>
          <a:prstGeom prst="ellipse">
            <a:avLst/>
          </a:prstGeom>
          <a:noFill/>
          <a:ln>
            <a:noFill/>
          </a:ln>
        </p:spPr>
      </p:pic>
      <p:sp>
        <p:nvSpPr>
          <p:cNvPr id="576" name="Google Shape;576;g317e1a6a5dc_0_27"/>
          <p:cNvSpPr txBox="1">
            <a:spLocks noGrp="1"/>
          </p:cNvSpPr>
          <p:nvPr>
            <p:ph type="body" idx="1"/>
          </p:nvPr>
        </p:nvSpPr>
        <p:spPr>
          <a:xfrm>
            <a:off x="1269200" y="405850"/>
            <a:ext cx="10158600" cy="469800"/>
          </a:xfrm>
          <a:prstGeom prst="rect">
            <a:avLst/>
          </a:prstGeom>
          <a:noFill/>
          <a:ln>
            <a:noFill/>
          </a:ln>
        </p:spPr>
        <p:txBody>
          <a:bodyPr spcFirstLastPara="1" wrap="square" lIns="91425" tIns="45700" rIns="91425" bIns="45700" anchor="t" anchorCtr="0">
            <a:noAutofit/>
          </a:bodyPr>
          <a:lstStyle/>
          <a:p>
            <a:pPr marL="0" lvl="0" indent="0" algn="r" rtl="0">
              <a:lnSpc>
                <a:spcPct val="90000"/>
              </a:lnSpc>
              <a:spcBef>
                <a:spcPts val="1000"/>
              </a:spcBef>
              <a:spcAft>
                <a:spcPts val="0"/>
              </a:spcAft>
              <a:buSzPts val="3200"/>
              <a:buNone/>
            </a:pPr>
            <a:r>
              <a:rPr lang="es-MX"/>
              <a:t>SPRINT 3 - IMPEDIMENT LOG </a:t>
            </a:r>
            <a:endParaRPr/>
          </a:p>
          <a:p>
            <a:pPr marL="0" lvl="0" indent="0" algn="ctr" rtl="0">
              <a:lnSpc>
                <a:spcPct val="90000"/>
              </a:lnSpc>
              <a:spcBef>
                <a:spcPts val="1000"/>
              </a:spcBef>
              <a:spcAft>
                <a:spcPts val="0"/>
              </a:spcAft>
              <a:buSzPts val="3200"/>
              <a:buNone/>
            </a:pPr>
            <a:endParaRPr/>
          </a:p>
        </p:txBody>
      </p:sp>
      <p:pic>
        <p:nvPicPr>
          <p:cNvPr id="577" name="Google Shape;577;g317e1a6a5dc_0_27"/>
          <p:cNvPicPr preferRelativeResize="0"/>
          <p:nvPr/>
        </p:nvPicPr>
        <p:blipFill rotWithShape="1">
          <a:blip r:embed="rId4">
            <a:alphaModFix/>
          </a:blip>
          <a:srcRect/>
          <a:stretch/>
        </p:blipFill>
        <p:spPr>
          <a:xfrm>
            <a:off x="2796772" y="1334178"/>
            <a:ext cx="427431" cy="427431"/>
          </a:xfrm>
          <a:prstGeom prst="rect">
            <a:avLst/>
          </a:prstGeom>
          <a:noFill/>
          <a:ln>
            <a:noFill/>
          </a:ln>
        </p:spPr>
      </p:pic>
      <p:sp>
        <p:nvSpPr>
          <p:cNvPr id="578" name="Google Shape;578;g317e1a6a5dc_0_27"/>
          <p:cNvSpPr txBox="1"/>
          <p:nvPr/>
        </p:nvSpPr>
        <p:spPr>
          <a:xfrm>
            <a:off x="2094449" y="1826902"/>
            <a:ext cx="1921200" cy="540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1455"/>
              <a:buFont typeface="Arial"/>
              <a:buNone/>
            </a:pPr>
            <a:r>
              <a:rPr lang="es-MX" sz="1455" b="1" i="0" u="none" strike="noStrike" cap="none">
                <a:solidFill>
                  <a:srgbClr val="FFFFFF"/>
                </a:solidFill>
                <a:latin typeface="Arial"/>
                <a:ea typeface="Arial"/>
                <a:cs typeface="Arial"/>
                <a:sym typeface="Arial"/>
              </a:rPr>
              <a:t>ACOMPAÑAMIENTO</a:t>
            </a:r>
            <a:endParaRPr sz="1400" b="0" i="0" u="none" strike="noStrike" cap="none">
              <a:solidFill>
                <a:srgbClr val="000000"/>
              </a:solidFill>
              <a:latin typeface="Arial"/>
              <a:ea typeface="Arial"/>
              <a:cs typeface="Arial"/>
              <a:sym typeface="Arial"/>
            </a:endParaRPr>
          </a:p>
        </p:txBody>
      </p:sp>
      <p:pic>
        <p:nvPicPr>
          <p:cNvPr id="579" name="Google Shape;579;g317e1a6a5dc_0_27"/>
          <p:cNvPicPr preferRelativeResize="0"/>
          <p:nvPr/>
        </p:nvPicPr>
        <p:blipFill rotWithShape="1">
          <a:blip r:embed="rId4">
            <a:alphaModFix/>
          </a:blip>
          <a:srcRect/>
          <a:stretch/>
        </p:blipFill>
        <p:spPr>
          <a:xfrm>
            <a:off x="2796772" y="1334178"/>
            <a:ext cx="427431" cy="427431"/>
          </a:xfrm>
          <a:prstGeom prst="rect">
            <a:avLst/>
          </a:prstGeom>
          <a:noFill/>
          <a:ln>
            <a:noFill/>
          </a:ln>
        </p:spPr>
      </p:pic>
      <p:sp>
        <p:nvSpPr>
          <p:cNvPr id="580" name="Google Shape;580;g317e1a6a5dc_0_27"/>
          <p:cNvSpPr txBox="1"/>
          <p:nvPr/>
        </p:nvSpPr>
        <p:spPr>
          <a:xfrm>
            <a:off x="2094449" y="1826902"/>
            <a:ext cx="1921200" cy="540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1455"/>
              <a:buFont typeface="Arial"/>
              <a:buNone/>
            </a:pPr>
            <a:r>
              <a:rPr lang="es-MX" sz="1455" b="1" i="0" u="none" strike="noStrike" cap="none">
                <a:solidFill>
                  <a:srgbClr val="FFFFFF"/>
                </a:solidFill>
                <a:latin typeface="Arial"/>
                <a:ea typeface="Arial"/>
                <a:cs typeface="Arial"/>
                <a:sym typeface="Arial"/>
              </a:rPr>
              <a:t>ACOMPAÑAMIENTO</a:t>
            </a:r>
            <a:endParaRPr sz="1400" b="0" i="0" u="none" strike="noStrike" cap="none">
              <a:solidFill>
                <a:srgbClr val="000000"/>
              </a:solidFill>
              <a:latin typeface="Arial"/>
              <a:ea typeface="Arial"/>
              <a:cs typeface="Arial"/>
              <a:sym typeface="Arial"/>
            </a:endParaRPr>
          </a:p>
        </p:txBody>
      </p:sp>
      <p:pic>
        <p:nvPicPr>
          <p:cNvPr id="581" name="Google Shape;581;g317e1a6a5dc_0_27"/>
          <p:cNvPicPr preferRelativeResize="0"/>
          <p:nvPr/>
        </p:nvPicPr>
        <p:blipFill rotWithShape="1">
          <a:blip r:embed="rId4">
            <a:alphaModFix/>
          </a:blip>
          <a:srcRect/>
          <a:stretch/>
        </p:blipFill>
        <p:spPr>
          <a:xfrm>
            <a:off x="2796772" y="1334178"/>
            <a:ext cx="427431" cy="427431"/>
          </a:xfrm>
          <a:prstGeom prst="rect">
            <a:avLst/>
          </a:prstGeom>
          <a:noFill/>
          <a:ln>
            <a:noFill/>
          </a:ln>
        </p:spPr>
      </p:pic>
      <p:sp>
        <p:nvSpPr>
          <p:cNvPr id="582" name="Google Shape;582;g317e1a6a5dc_0_27"/>
          <p:cNvSpPr txBox="1"/>
          <p:nvPr/>
        </p:nvSpPr>
        <p:spPr>
          <a:xfrm>
            <a:off x="2094449" y="1826902"/>
            <a:ext cx="1921200" cy="540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1455"/>
              <a:buFont typeface="Arial"/>
              <a:buNone/>
            </a:pPr>
            <a:r>
              <a:rPr lang="es-MX" sz="1455" b="1" i="0" u="none" strike="noStrike" cap="none">
                <a:solidFill>
                  <a:srgbClr val="FFFFFF"/>
                </a:solidFill>
                <a:latin typeface="Arial"/>
                <a:ea typeface="Arial"/>
                <a:cs typeface="Arial"/>
                <a:sym typeface="Arial"/>
              </a:rPr>
              <a:t>ACOMPAÑAMIENTO</a:t>
            </a:r>
            <a:endParaRPr sz="1400" b="0" i="0" u="none" strike="noStrike" cap="none">
              <a:solidFill>
                <a:srgbClr val="000000"/>
              </a:solidFill>
              <a:latin typeface="Arial"/>
              <a:ea typeface="Arial"/>
              <a:cs typeface="Arial"/>
              <a:sym typeface="Arial"/>
            </a:endParaRPr>
          </a:p>
        </p:txBody>
      </p:sp>
      <p:pic>
        <p:nvPicPr>
          <p:cNvPr id="583" name="Google Shape;583;g317e1a6a5dc_0_27"/>
          <p:cNvPicPr preferRelativeResize="0"/>
          <p:nvPr/>
        </p:nvPicPr>
        <p:blipFill rotWithShape="1">
          <a:blip r:embed="rId5">
            <a:alphaModFix/>
          </a:blip>
          <a:srcRect/>
          <a:stretch/>
        </p:blipFill>
        <p:spPr>
          <a:xfrm>
            <a:off x="1464350" y="1534550"/>
            <a:ext cx="10382274" cy="3064175"/>
          </a:xfrm>
          <a:prstGeom prst="rect">
            <a:avLst/>
          </a:prstGeom>
          <a:noFill/>
          <a:ln>
            <a:noFill/>
          </a:ln>
        </p:spPr>
      </p:pic>
      <p:sp>
        <p:nvSpPr>
          <p:cNvPr id="584" name="Google Shape;584;g317e1a6a5dc_0_27"/>
          <p:cNvSpPr txBox="1"/>
          <p:nvPr/>
        </p:nvSpPr>
        <p:spPr>
          <a:xfrm>
            <a:off x="1391324" y="6135750"/>
            <a:ext cx="4275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MX"/>
              <a:t>35</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89"/>
        <p:cNvGrpSpPr/>
        <p:nvPr/>
      </p:nvGrpSpPr>
      <p:grpSpPr>
        <a:xfrm>
          <a:off x="0" y="0"/>
          <a:ext cx="0" cy="0"/>
          <a:chOff x="0" y="0"/>
          <a:chExt cx="0" cy="0"/>
        </a:xfrm>
      </p:grpSpPr>
      <p:sp>
        <p:nvSpPr>
          <p:cNvPr id="590" name="Google Shape;590;g317e1a6a5dc_0_40"/>
          <p:cNvSpPr/>
          <p:nvPr/>
        </p:nvSpPr>
        <p:spPr>
          <a:xfrm>
            <a:off x="137600" y="230650"/>
            <a:ext cx="833700" cy="820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591" name="Google Shape;591;g317e1a6a5dc_0_40"/>
          <p:cNvPicPr preferRelativeResize="0"/>
          <p:nvPr/>
        </p:nvPicPr>
        <p:blipFill rotWithShape="1">
          <a:blip r:embed="rId3">
            <a:alphaModFix/>
          </a:blip>
          <a:srcRect/>
          <a:stretch/>
        </p:blipFill>
        <p:spPr>
          <a:xfrm>
            <a:off x="96800" y="183100"/>
            <a:ext cx="915300" cy="915300"/>
          </a:xfrm>
          <a:prstGeom prst="ellipse">
            <a:avLst/>
          </a:prstGeom>
          <a:noFill/>
          <a:ln>
            <a:noFill/>
          </a:ln>
        </p:spPr>
      </p:pic>
      <p:sp>
        <p:nvSpPr>
          <p:cNvPr id="592" name="Google Shape;592;g317e1a6a5dc_0_40"/>
          <p:cNvSpPr txBox="1">
            <a:spLocks noGrp="1"/>
          </p:cNvSpPr>
          <p:nvPr>
            <p:ph type="body" idx="1"/>
          </p:nvPr>
        </p:nvSpPr>
        <p:spPr>
          <a:xfrm>
            <a:off x="1269200" y="405850"/>
            <a:ext cx="10158600" cy="469800"/>
          </a:xfrm>
          <a:prstGeom prst="rect">
            <a:avLst/>
          </a:prstGeom>
          <a:noFill/>
          <a:ln>
            <a:noFill/>
          </a:ln>
        </p:spPr>
        <p:txBody>
          <a:bodyPr spcFirstLastPara="1" wrap="square" lIns="91425" tIns="45700" rIns="91425" bIns="45700" anchor="t" anchorCtr="0">
            <a:noAutofit/>
          </a:bodyPr>
          <a:lstStyle/>
          <a:p>
            <a:pPr marL="0" lvl="0" indent="0" algn="r" rtl="0">
              <a:lnSpc>
                <a:spcPct val="90000"/>
              </a:lnSpc>
              <a:spcBef>
                <a:spcPts val="1000"/>
              </a:spcBef>
              <a:spcAft>
                <a:spcPts val="0"/>
              </a:spcAft>
              <a:buSzPts val="3200"/>
              <a:buNone/>
            </a:pPr>
            <a:r>
              <a:rPr lang="es-MX"/>
              <a:t>SPRINT 3 - EVIDENCIAS DE PRUEBAS</a:t>
            </a:r>
            <a:endParaRPr/>
          </a:p>
          <a:p>
            <a:pPr marL="0" lvl="0" indent="0" algn="ctr" rtl="0">
              <a:lnSpc>
                <a:spcPct val="90000"/>
              </a:lnSpc>
              <a:spcBef>
                <a:spcPts val="1000"/>
              </a:spcBef>
              <a:spcAft>
                <a:spcPts val="0"/>
              </a:spcAft>
              <a:buSzPts val="3200"/>
              <a:buNone/>
            </a:pPr>
            <a:endParaRPr/>
          </a:p>
        </p:txBody>
      </p:sp>
      <p:pic>
        <p:nvPicPr>
          <p:cNvPr id="593" name="Google Shape;593;g317e1a6a5dc_0_40"/>
          <p:cNvPicPr preferRelativeResize="0"/>
          <p:nvPr/>
        </p:nvPicPr>
        <p:blipFill rotWithShape="1">
          <a:blip r:embed="rId4">
            <a:alphaModFix/>
          </a:blip>
          <a:srcRect/>
          <a:stretch/>
        </p:blipFill>
        <p:spPr>
          <a:xfrm>
            <a:off x="2796772" y="1334178"/>
            <a:ext cx="427431" cy="427431"/>
          </a:xfrm>
          <a:prstGeom prst="rect">
            <a:avLst/>
          </a:prstGeom>
          <a:noFill/>
          <a:ln>
            <a:noFill/>
          </a:ln>
        </p:spPr>
      </p:pic>
      <p:sp>
        <p:nvSpPr>
          <p:cNvPr id="594" name="Google Shape;594;g317e1a6a5dc_0_40"/>
          <p:cNvSpPr txBox="1"/>
          <p:nvPr/>
        </p:nvSpPr>
        <p:spPr>
          <a:xfrm>
            <a:off x="2094449" y="1826902"/>
            <a:ext cx="1921200" cy="540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1455"/>
              <a:buFont typeface="Arial"/>
              <a:buNone/>
            </a:pPr>
            <a:r>
              <a:rPr lang="es-MX" sz="1455" b="1" i="0" u="none" strike="noStrike" cap="none">
                <a:solidFill>
                  <a:srgbClr val="FFFFFF"/>
                </a:solidFill>
                <a:latin typeface="Arial"/>
                <a:ea typeface="Arial"/>
                <a:cs typeface="Arial"/>
                <a:sym typeface="Arial"/>
              </a:rPr>
              <a:t>ACOMPAÑAMIENTO</a:t>
            </a:r>
            <a:endParaRPr sz="1400" b="0" i="0" u="none" strike="noStrike" cap="none">
              <a:solidFill>
                <a:srgbClr val="000000"/>
              </a:solidFill>
              <a:latin typeface="Arial"/>
              <a:ea typeface="Arial"/>
              <a:cs typeface="Arial"/>
              <a:sym typeface="Arial"/>
            </a:endParaRPr>
          </a:p>
        </p:txBody>
      </p:sp>
      <p:pic>
        <p:nvPicPr>
          <p:cNvPr id="595" name="Google Shape;595;g317e1a6a5dc_0_40"/>
          <p:cNvPicPr preferRelativeResize="0"/>
          <p:nvPr/>
        </p:nvPicPr>
        <p:blipFill rotWithShape="1">
          <a:blip r:embed="rId4">
            <a:alphaModFix/>
          </a:blip>
          <a:srcRect/>
          <a:stretch/>
        </p:blipFill>
        <p:spPr>
          <a:xfrm>
            <a:off x="2796772" y="1334178"/>
            <a:ext cx="427431" cy="427431"/>
          </a:xfrm>
          <a:prstGeom prst="rect">
            <a:avLst/>
          </a:prstGeom>
          <a:noFill/>
          <a:ln>
            <a:noFill/>
          </a:ln>
        </p:spPr>
      </p:pic>
      <p:sp>
        <p:nvSpPr>
          <p:cNvPr id="596" name="Google Shape;596;g317e1a6a5dc_0_40"/>
          <p:cNvSpPr txBox="1"/>
          <p:nvPr/>
        </p:nvSpPr>
        <p:spPr>
          <a:xfrm>
            <a:off x="2094449" y="1826902"/>
            <a:ext cx="1921200" cy="540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1455"/>
              <a:buFont typeface="Arial"/>
              <a:buNone/>
            </a:pPr>
            <a:r>
              <a:rPr lang="es-MX" sz="1455" b="1" i="0" u="none" strike="noStrike" cap="none">
                <a:solidFill>
                  <a:srgbClr val="FFFFFF"/>
                </a:solidFill>
                <a:latin typeface="Arial"/>
                <a:ea typeface="Arial"/>
                <a:cs typeface="Arial"/>
                <a:sym typeface="Arial"/>
              </a:rPr>
              <a:t>ACOMPAÑAMIENTO</a:t>
            </a:r>
            <a:endParaRPr sz="1400" b="0" i="0" u="none" strike="noStrike" cap="none">
              <a:solidFill>
                <a:srgbClr val="000000"/>
              </a:solidFill>
              <a:latin typeface="Arial"/>
              <a:ea typeface="Arial"/>
              <a:cs typeface="Arial"/>
              <a:sym typeface="Arial"/>
            </a:endParaRPr>
          </a:p>
        </p:txBody>
      </p:sp>
      <p:pic>
        <p:nvPicPr>
          <p:cNvPr id="597" name="Google Shape;597;g317e1a6a5dc_0_40"/>
          <p:cNvPicPr preferRelativeResize="0"/>
          <p:nvPr/>
        </p:nvPicPr>
        <p:blipFill rotWithShape="1">
          <a:blip r:embed="rId4">
            <a:alphaModFix/>
          </a:blip>
          <a:srcRect/>
          <a:stretch/>
        </p:blipFill>
        <p:spPr>
          <a:xfrm>
            <a:off x="2796772" y="1334178"/>
            <a:ext cx="427431" cy="427431"/>
          </a:xfrm>
          <a:prstGeom prst="rect">
            <a:avLst/>
          </a:prstGeom>
          <a:noFill/>
          <a:ln>
            <a:noFill/>
          </a:ln>
        </p:spPr>
      </p:pic>
      <p:sp>
        <p:nvSpPr>
          <p:cNvPr id="598" name="Google Shape;598;g317e1a6a5dc_0_40"/>
          <p:cNvSpPr txBox="1"/>
          <p:nvPr/>
        </p:nvSpPr>
        <p:spPr>
          <a:xfrm>
            <a:off x="2094449" y="1826902"/>
            <a:ext cx="1921200" cy="540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1455"/>
              <a:buFont typeface="Arial"/>
              <a:buNone/>
            </a:pPr>
            <a:r>
              <a:rPr lang="es-MX" sz="1455" b="1" i="0" u="none" strike="noStrike" cap="none">
                <a:solidFill>
                  <a:srgbClr val="FFFFFF"/>
                </a:solidFill>
                <a:latin typeface="Arial"/>
                <a:ea typeface="Arial"/>
                <a:cs typeface="Arial"/>
                <a:sym typeface="Arial"/>
              </a:rPr>
              <a:t>ACOMPAÑAMIENTO</a:t>
            </a:r>
            <a:endParaRPr sz="1400" b="0" i="0" u="none" strike="noStrike" cap="none">
              <a:solidFill>
                <a:srgbClr val="000000"/>
              </a:solidFill>
              <a:latin typeface="Arial"/>
              <a:ea typeface="Arial"/>
              <a:cs typeface="Arial"/>
              <a:sym typeface="Arial"/>
            </a:endParaRPr>
          </a:p>
        </p:txBody>
      </p:sp>
      <p:pic>
        <p:nvPicPr>
          <p:cNvPr id="599" name="Google Shape;599;g317e1a6a5dc_0_40"/>
          <p:cNvPicPr preferRelativeResize="0"/>
          <p:nvPr/>
        </p:nvPicPr>
        <p:blipFill rotWithShape="1">
          <a:blip r:embed="rId5">
            <a:alphaModFix/>
          </a:blip>
          <a:srcRect/>
          <a:stretch/>
        </p:blipFill>
        <p:spPr>
          <a:xfrm>
            <a:off x="1329900" y="1675875"/>
            <a:ext cx="10767824" cy="3506250"/>
          </a:xfrm>
          <a:prstGeom prst="rect">
            <a:avLst/>
          </a:prstGeom>
          <a:noFill/>
          <a:ln>
            <a:noFill/>
          </a:ln>
        </p:spPr>
      </p:pic>
      <p:sp>
        <p:nvSpPr>
          <p:cNvPr id="600" name="Google Shape;600;g317e1a6a5dc_0_40"/>
          <p:cNvSpPr txBox="1"/>
          <p:nvPr/>
        </p:nvSpPr>
        <p:spPr>
          <a:xfrm>
            <a:off x="1391324" y="6135750"/>
            <a:ext cx="4275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MX"/>
              <a:t>36</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605"/>
        <p:cNvGrpSpPr/>
        <p:nvPr/>
      </p:nvGrpSpPr>
      <p:grpSpPr>
        <a:xfrm>
          <a:off x="0" y="0"/>
          <a:ext cx="0" cy="0"/>
          <a:chOff x="0" y="0"/>
          <a:chExt cx="0" cy="0"/>
        </a:xfrm>
      </p:grpSpPr>
      <p:sp>
        <p:nvSpPr>
          <p:cNvPr id="606" name="Google Shape;606;g30871a23932_0_60"/>
          <p:cNvSpPr/>
          <p:nvPr/>
        </p:nvSpPr>
        <p:spPr>
          <a:xfrm>
            <a:off x="137600" y="230650"/>
            <a:ext cx="833700" cy="820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607" name="Google Shape;607;g30871a23932_0_60"/>
          <p:cNvPicPr preferRelativeResize="0"/>
          <p:nvPr/>
        </p:nvPicPr>
        <p:blipFill rotWithShape="1">
          <a:blip r:embed="rId3">
            <a:alphaModFix/>
          </a:blip>
          <a:srcRect/>
          <a:stretch/>
        </p:blipFill>
        <p:spPr>
          <a:xfrm>
            <a:off x="96800" y="183100"/>
            <a:ext cx="915300" cy="915300"/>
          </a:xfrm>
          <a:prstGeom prst="ellipse">
            <a:avLst/>
          </a:prstGeom>
          <a:noFill/>
          <a:ln>
            <a:noFill/>
          </a:ln>
        </p:spPr>
      </p:pic>
      <p:sp>
        <p:nvSpPr>
          <p:cNvPr id="608" name="Google Shape;608;g30871a23932_0_60"/>
          <p:cNvSpPr txBox="1">
            <a:spLocks noGrp="1"/>
          </p:cNvSpPr>
          <p:nvPr>
            <p:ph type="body" idx="1"/>
          </p:nvPr>
        </p:nvSpPr>
        <p:spPr>
          <a:xfrm>
            <a:off x="1269200" y="405850"/>
            <a:ext cx="10158600" cy="469800"/>
          </a:xfrm>
          <a:prstGeom prst="rect">
            <a:avLst/>
          </a:prstGeom>
          <a:noFill/>
          <a:ln>
            <a:noFill/>
          </a:ln>
        </p:spPr>
        <p:txBody>
          <a:bodyPr spcFirstLastPara="1" wrap="square" lIns="91425" tIns="45700" rIns="91425" bIns="45700" anchor="t" anchorCtr="0">
            <a:noAutofit/>
          </a:bodyPr>
          <a:lstStyle/>
          <a:p>
            <a:pPr marL="0" lvl="0" indent="0" algn="r" rtl="0">
              <a:lnSpc>
                <a:spcPct val="90000"/>
              </a:lnSpc>
              <a:spcBef>
                <a:spcPts val="1000"/>
              </a:spcBef>
              <a:spcAft>
                <a:spcPts val="0"/>
              </a:spcAft>
              <a:buSzPts val="3200"/>
              <a:buNone/>
            </a:pPr>
            <a:r>
              <a:rPr lang="es-MX"/>
              <a:t>DEMOSTRACIÓN </a:t>
            </a:r>
            <a:endParaRPr/>
          </a:p>
          <a:p>
            <a:pPr marL="0" lvl="0" indent="0" algn="ctr" rtl="0">
              <a:lnSpc>
                <a:spcPct val="90000"/>
              </a:lnSpc>
              <a:spcBef>
                <a:spcPts val="1000"/>
              </a:spcBef>
              <a:spcAft>
                <a:spcPts val="0"/>
              </a:spcAft>
              <a:buSzPts val="3200"/>
              <a:buNone/>
            </a:pPr>
            <a:endParaRPr/>
          </a:p>
        </p:txBody>
      </p:sp>
      <p:pic>
        <p:nvPicPr>
          <p:cNvPr id="609" name="Google Shape;609;g30871a23932_0_60"/>
          <p:cNvPicPr preferRelativeResize="0"/>
          <p:nvPr/>
        </p:nvPicPr>
        <p:blipFill rotWithShape="1">
          <a:blip r:embed="rId4">
            <a:alphaModFix/>
          </a:blip>
          <a:srcRect/>
          <a:stretch/>
        </p:blipFill>
        <p:spPr>
          <a:xfrm>
            <a:off x="2796772" y="1334178"/>
            <a:ext cx="427431" cy="427431"/>
          </a:xfrm>
          <a:prstGeom prst="rect">
            <a:avLst/>
          </a:prstGeom>
          <a:noFill/>
          <a:ln>
            <a:noFill/>
          </a:ln>
        </p:spPr>
      </p:pic>
      <p:sp>
        <p:nvSpPr>
          <p:cNvPr id="610" name="Google Shape;610;g30871a23932_0_60"/>
          <p:cNvSpPr txBox="1"/>
          <p:nvPr/>
        </p:nvSpPr>
        <p:spPr>
          <a:xfrm>
            <a:off x="2094449" y="1826902"/>
            <a:ext cx="1921200" cy="540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1455"/>
              <a:buFont typeface="Arial"/>
              <a:buNone/>
            </a:pPr>
            <a:r>
              <a:rPr lang="es-MX" sz="1455" b="1" i="0" u="none" strike="noStrike" cap="none">
                <a:solidFill>
                  <a:srgbClr val="FFFFFF"/>
                </a:solidFill>
                <a:latin typeface="Arial"/>
                <a:ea typeface="Arial"/>
                <a:cs typeface="Arial"/>
                <a:sym typeface="Arial"/>
              </a:rPr>
              <a:t>ACOMPAÑAMIENTO</a:t>
            </a:r>
            <a:endParaRPr sz="1400" b="0" i="0" u="none" strike="noStrike" cap="none">
              <a:solidFill>
                <a:srgbClr val="000000"/>
              </a:solidFill>
              <a:latin typeface="Arial"/>
              <a:ea typeface="Arial"/>
              <a:cs typeface="Arial"/>
              <a:sym typeface="Arial"/>
            </a:endParaRPr>
          </a:p>
        </p:txBody>
      </p:sp>
      <p:pic>
        <p:nvPicPr>
          <p:cNvPr id="611" name="Google Shape;611;g30871a23932_0_60"/>
          <p:cNvPicPr preferRelativeResize="0"/>
          <p:nvPr/>
        </p:nvPicPr>
        <p:blipFill rotWithShape="1">
          <a:blip r:embed="rId4">
            <a:alphaModFix/>
          </a:blip>
          <a:srcRect/>
          <a:stretch/>
        </p:blipFill>
        <p:spPr>
          <a:xfrm>
            <a:off x="2796772" y="1334178"/>
            <a:ext cx="427431" cy="427431"/>
          </a:xfrm>
          <a:prstGeom prst="rect">
            <a:avLst/>
          </a:prstGeom>
          <a:noFill/>
          <a:ln>
            <a:noFill/>
          </a:ln>
        </p:spPr>
      </p:pic>
      <p:sp>
        <p:nvSpPr>
          <p:cNvPr id="612" name="Google Shape;612;g30871a23932_0_60"/>
          <p:cNvSpPr txBox="1"/>
          <p:nvPr/>
        </p:nvSpPr>
        <p:spPr>
          <a:xfrm>
            <a:off x="2094449" y="1826902"/>
            <a:ext cx="1921200" cy="540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1455"/>
              <a:buFont typeface="Arial"/>
              <a:buNone/>
            </a:pPr>
            <a:r>
              <a:rPr lang="es-MX" sz="1455" b="1" i="0" u="none" strike="noStrike" cap="none">
                <a:solidFill>
                  <a:srgbClr val="FFFFFF"/>
                </a:solidFill>
                <a:latin typeface="Arial"/>
                <a:ea typeface="Arial"/>
                <a:cs typeface="Arial"/>
                <a:sym typeface="Arial"/>
              </a:rPr>
              <a:t>ACOMPAÑAMIENTO</a:t>
            </a:r>
            <a:endParaRPr sz="1400" b="0" i="0" u="none" strike="noStrike" cap="none">
              <a:solidFill>
                <a:srgbClr val="000000"/>
              </a:solidFill>
              <a:latin typeface="Arial"/>
              <a:ea typeface="Arial"/>
              <a:cs typeface="Arial"/>
              <a:sym typeface="Arial"/>
            </a:endParaRPr>
          </a:p>
        </p:txBody>
      </p:sp>
      <p:pic>
        <p:nvPicPr>
          <p:cNvPr id="613" name="Google Shape;613;g30871a23932_0_60"/>
          <p:cNvPicPr preferRelativeResize="0"/>
          <p:nvPr/>
        </p:nvPicPr>
        <p:blipFill rotWithShape="1">
          <a:blip r:embed="rId4">
            <a:alphaModFix/>
          </a:blip>
          <a:srcRect/>
          <a:stretch/>
        </p:blipFill>
        <p:spPr>
          <a:xfrm>
            <a:off x="2796772" y="1334178"/>
            <a:ext cx="427431" cy="427431"/>
          </a:xfrm>
          <a:prstGeom prst="rect">
            <a:avLst/>
          </a:prstGeom>
          <a:noFill/>
          <a:ln>
            <a:noFill/>
          </a:ln>
        </p:spPr>
      </p:pic>
      <p:sp>
        <p:nvSpPr>
          <p:cNvPr id="614" name="Google Shape;614;g30871a23932_0_60"/>
          <p:cNvSpPr txBox="1"/>
          <p:nvPr/>
        </p:nvSpPr>
        <p:spPr>
          <a:xfrm>
            <a:off x="2094449" y="1826902"/>
            <a:ext cx="1921200" cy="540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1455"/>
              <a:buFont typeface="Arial"/>
              <a:buNone/>
            </a:pPr>
            <a:r>
              <a:rPr lang="es-MX" sz="1455" b="1" i="0" u="none" strike="noStrike" cap="none">
                <a:solidFill>
                  <a:srgbClr val="FFFFFF"/>
                </a:solidFill>
                <a:latin typeface="Arial"/>
                <a:ea typeface="Arial"/>
                <a:cs typeface="Arial"/>
                <a:sym typeface="Arial"/>
              </a:rPr>
              <a:t>ACOMPAÑAMIENTO</a:t>
            </a:r>
            <a:endParaRPr sz="1400" b="0" i="0" u="none" strike="noStrike" cap="none">
              <a:solidFill>
                <a:srgbClr val="000000"/>
              </a:solidFill>
              <a:latin typeface="Arial"/>
              <a:ea typeface="Arial"/>
              <a:cs typeface="Arial"/>
              <a:sym typeface="Arial"/>
            </a:endParaRPr>
          </a:p>
        </p:txBody>
      </p:sp>
      <p:pic>
        <p:nvPicPr>
          <p:cNvPr id="615" name="Google Shape;615;g30871a23932_0_60"/>
          <p:cNvPicPr preferRelativeResize="0"/>
          <p:nvPr/>
        </p:nvPicPr>
        <p:blipFill rotWithShape="1">
          <a:blip r:embed="rId5">
            <a:alphaModFix/>
          </a:blip>
          <a:srcRect/>
          <a:stretch/>
        </p:blipFill>
        <p:spPr>
          <a:xfrm>
            <a:off x="3784652" y="1533099"/>
            <a:ext cx="5450925" cy="3494376"/>
          </a:xfrm>
          <a:prstGeom prst="rect">
            <a:avLst/>
          </a:prstGeom>
          <a:noFill/>
          <a:ln>
            <a:noFill/>
          </a:ln>
        </p:spPr>
      </p:pic>
      <p:sp>
        <p:nvSpPr>
          <p:cNvPr id="616" name="Google Shape;616;g30871a23932_0_60"/>
          <p:cNvSpPr txBox="1"/>
          <p:nvPr/>
        </p:nvSpPr>
        <p:spPr>
          <a:xfrm>
            <a:off x="1391324" y="6135750"/>
            <a:ext cx="4275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MX"/>
              <a:t>37</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621"/>
        <p:cNvGrpSpPr/>
        <p:nvPr/>
      </p:nvGrpSpPr>
      <p:grpSpPr>
        <a:xfrm>
          <a:off x="0" y="0"/>
          <a:ext cx="0" cy="0"/>
          <a:chOff x="0" y="0"/>
          <a:chExt cx="0" cy="0"/>
        </a:xfrm>
      </p:grpSpPr>
      <p:sp>
        <p:nvSpPr>
          <p:cNvPr id="622" name="Google Shape;622;g2f4b472474a_1_124"/>
          <p:cNvSpPr/>
          <p:nvPr/>
        </p:nvSpPr>
        <p:spPr>
          <a:xfrm>
            <a:off x="137600" y="230650"/>
            <a:ext cx="833700" cy="820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623" name="Google Shape;623;g2f4b472474a_1_124"/>
          <p:cNvPicPr preferRelativeResize="0"/>
          <p:nvPr/>
        </p:nvPicPr>
        <p:blipFill rotWithShape="1">
          <a:blip r:embed="rId3">
            <a:alphaModFix/>
          </a:blip>
          <a:srcRect/>
          <a:stretch/>
        </p:blipFill>
        <p:spPr>
          <a:xfrm>
            <a:off x="96800" y="183100"/>
            <a:ext cx="915300" cy="915300"/>
          </a:xfrm>
          <a:prstGeom prst="ellipse">
            <a:avLst/>
          </a:prstGeom>
          <a:noFill/>
          <a:ln>
            <a:noFill/>
          </a:ln>
        </p:spPr>
      </p:pic>
      <p:sp>
        <p:nvSpPr>
          <p:cNvPr id="624" name="Google Shape;624;g2f4b472474a_1_124"/>
          <p:cNvSpPr txBox="1">
            <a:spLocks noGrp="1"/>
          </p:cNvSpPr>
          <p:nvPr>
            <p:ph type="body" idx="1"/>
          </p:nvPr>
        </p:nvSpPr>
        <p:spPr>
          <a:xfrm>
            <a:off x="1269200" y="405850"/>
            <a:ext cx="10158600" cy="469800"/>
          </a:xfrm>
          <a:prstGeom prst="rect">
            <a:avLst/>
          </a:prstGeom>
          <a:noFill/>
          <a:ln>
            <a:noFill/>
          </a:ln>
        </p:spPr>
        <p:txBody>
          <a:bodyPr spcFirstLastPara="1" wrap="square" lIns="91425" tIns="45700" rIns="91425" bIns="45700" anchor="t" anchorCtr="0">
            <a:noAutofit/>
          </a:bodyPr>
          <a:lstStyle/>
          <a:p>
            <a:pPr marL="0" lvl="0" indent="0" algn="r" rtl="0">
              <a:lnSpc>
                <a:spcPct val="90000"/>
              </a:lnSpc>
              <a:spcBef>
                <a:spcPts val="1000"/>
              </a:spcBef>
              <a:spcAft>
                <a:spcPts val="0"/>
              </a:spcAft>
              <a:buSzPts val="3200"/>
              <a:buNone/>
            </a:pPr>
            <a:r>
              <a:rPr lang="es-MX"/>
              <a:t>CONCLUSIONES </a:t>
            </a:r>
            <a:endParaRPr/>
          </a:p>
          <a:p>
            <a:pPr marL="0" lvl="0" indent="0" algn="ctr" rtl="0">
              <a:lnSpc>
                <a:spcPct val="90000"/>
              </a:lnSpc>
              <a:spcBef>
                <a:spcPts val="1000"/>
              </a:spcBef>
              <a:spcAft>
                <a:spcPts val="0"/>
              </a:spcAft>
              <a:buSzPts val="3200"/>
              <a:buNone/>
            </a:pPr>
            <a:endParaRPr/>
          </a:p>
        </p:txBody>
      </p:sp>
      <p:pic>
        <p:nvPicPr>
          <p:cNvPr id="625" name="Google Shape;625;g2f4b472474a_1_124"/>
          <p:cNvPicPr preferRelativeResize="0"/>
          <p:nvPr/>
        </p:nvPicPr>
        <p:blipFill rotWithShape="1">
          <a:blip r:embed="rId4">
            <a:alphaModFix/>
          </a:blip>
          <a:srcRect/>
          <a:stretch/>
        </p:blipFill>
        <p:spPr>
          <a:xfrm>
            <a:off x="3304947" y="1123478"/>
            <a:ext cx="427431" cy="427431"/>
          </a:xfrm>
          <a:prstGeom prst="rect">
            <a:avLst/>
          </a:prstGeom>
          <a:noFill/>
          <a:ln>
            <a:noFill/>
          </a:ln>
        </p:spPr>
      </p:pic>
      <p:sp>
        <p:nvSpPr>
          <p:cNvPr id="626" name="Google Shape;626;g2f4b472474a_1_124"/>
          <p:cNvSpPr/>
          <p:nvPr/>
        </p:nvSpPr>
        <p:spPr>
          <a:xfrm>
            <a:off x="2521084" y="986276"/>
            <a:ext cx="1800000" cy="1800000"/>
          </a:xfrm>
          <a:prstGeom prst="ellipse">
            <a:avLst/>
          </a:prstGeom>
          <a:blipFill rotWithShape="1">
            <a:blip r:embed="rId5">
              <a:alphaModFix/>
            </a:blip>
            <a:stretch>
              <a:fillRect/>
            </a:stretch>
          </a:blipFill>
          <a:ln w="25400" cap="flat" cmpd="sng">
            <a:solidFill>
              <a:srgbClr val="3061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27" name="Google Shape;627;g2f4b472474a_1_124"/>
          <p:cNvSpPr/>
          <p:nvPr/>
        </p:nvSpPr>
        <p:spPr>
          <a:xfrm>
            <a:off x="8878900" y="986276"/>
            <a:ext cx="1800000" cy="1800000"/>
          </a:xfrm>
          <a:prstGeom prst="ellipse">
            <a:avLst/>
          </a:prstGeom>
          <a:blipFill rotWithShape="1">
            <a:blip r:embed="rId6">
              <a:alphaModFix/>
            </a:blip>
            <a:stretch>
              <a:fillRect/>
            </a:stretch>
          </a:blipFill>
          <a:ln w="25400" cap="flat" cmpd="sng">
            <a:solidFill>
              <a:srgbClr val="3061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28" name="Google Shape;628;g2f4b472474a_1_124"/>
          <p:cNvSpPr/>
          <p:nvPr/>
        </p:nvSpPr>
        <p:spPr>
          <a:xfrm>
            <a:off x="5780858" y="986276"/>
            <a:ext cx="1800000" cy="1800000"/>
          </a:xfrm>
          <a:prstGeom prst="ellipse">
            <a:avLst/>
          </a:prstGeom>
          <a:blipFill rotWithShape="1">
            <a:blip r:embed="rId7">
              <a:alphaModFix/>
            </a:blip>
            <a:stretch>
              <a:fillRect/>
            </a:stretch>
          </a:blipFill>
          <a:ln w="25400" cap="flat" cmpd="sng">
            <a:solidFill>
              <a:srgbClr val="3061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29" name="Google Shape;629;g2f4b472474a_1_124"/>
          <p:cNvSpPr txBox="1"/>
          <p:nvPr/>
        </p:nvSpPr>
        <p:spPr>
          <a:xfrm>
            <a:off x="8471017" y="2824104"/>
            <a:ext cx="2869500" cy="30630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300"/>
              <a:buFont typeface="Arial"/>
              <a:buNone/>
            </a:pPr>
            <a:r>
              <a:rPr lang="es-MX" sz="1300" b="1" i="0" u="none" strike="noStrike" cap="none">
                <a:solidFill>
                  <a:srgbClr val="000000"/>
                </a:solidFill>
                <a:latin typeface="Arial"/>
                <a:ea typeface="Arial"/>
                <a:cs typeface="Arial"/>
                <a:sym typeface="Arial"/>
              </a:rPr>
              <a:t>Nicolás Cañas Arriagada</a:t>
            </a:r>
            <a:endParaRPr sz="1300" b="1"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000"/>
              <a:buFont typeface="Arial"/>
              <a:buNone/>
            </a:pPr>
            <a:endParaRPr sz="1000" b="1" i="0" u="none" strike="noStrike" cap="none">
              <a:solidFill>
                <a:srgbClr val="000000"/>
              </a:solidFill>
              <a:latin typeface="Arial"/>
              <a:ea typeface="Arial"/>
              <a:cs typeface="Arial"/>
              <a:sym typeface="Arial"/>
            </a:endParaRPr>
          </a:p>
          <a:p>
            <a:pPr marL="0" marR="0" lvl="0" indent="0" algn="just" rtl="0">
              <a:lnSpc>
                <a:spcPct val="100000"/>
              </a:lnSpc>
              <a:spcBef>
                <a:spcPts val="0"/>
              </a:spcBef>
              <a:spcAft>
                <a:spcPts val="0"/>
              </a:spcAft>
              <a:buClr>
                <a:schemeClr val="dk1"/>
              </a:buClr>
              <a:buSzPts val="1600"/>
              <a:buFont typeface="Arial"/>
              <a:buNone/>
            </a:pPr>
            <a:r>
              <a:rPr lang="es-MX" sz="1600" b="0" i="0" u="none" strike="noStrike" cap="none">
                <a:solidFill>
                  <a:schemeClr val="dk1"/>
                </a:solidFill>
                <a:latin typeface="Arial"/>
                <a:ea typeface="Arial"/>
                <a:cs typeface="Arial"/>
                <a:sym typeface="Arial"/>
              </a:rPr>
              <a:t>“Al aceptar el desafío de trabajar con una empresa real, demostramos que la combinación de nuestros conocimientos puede generar soluciones efectivas y sólidas, sino también mejorando nuestras competencias en gestión de proyectos ”</a:t>
            </a:r>
            <a:endParaRPr sz="2000" b="0" i="0" u="none" strike="noStrike" cap="none">
              <a:solidFill>
                <a:srgbClr val="000000"/>
              </a:solidFill>
              <a:latin typeface="Arial"/>
              <a:ea typeface="Arial"/>
              <a:cs typeface="Arial"/>
              <a:sym typeface="Arial"/>
            </a:endParaRPr>
          </a:p>
          <a:p>
            <a:pPr marL="0" marR="0" lvl="0" indent="0" algn="just" rtl="0">
              <a:lnSpc>
                <a:spcPct val="100000"/>
              </a:lnSpc>
              <a:spcBef>
                <a:spcPts val="0"/>
              </a:spcBef>
              <a:spcAft>
                <a:spcPts val="0"/>
              </a:spcAft>
              <a:buClr>
                <a:srgbClr val="000000"/>
              </a:buClr>
              <a:buSzPts val="1000"/>
              <a:buFont typeface="Arial"/>
              <a:buNone/>
            </a:pPr>
            <a:endParaRPr sz="1000" b="1" i="0" u="none" strike="noStrike" cap="none">
              <a:solidFill>
                <a:srgbClr val="000000"/>
              </a:solidFill>
              <a:latin typeface="Arial"/>
              <a:ea typeface="Arial"/>
              <a:cs typeface="Arial"/>
              <a:sym typeface="Arial"/>
            </a:endParaRPr>
          </a:p>
        </p:txBody>
      </p:sp>
      <p:sp>
        <p:nvSpPr>
          <p:cNvPr id="630" name="Google Shape;630;g2f4b472474a_1_124"/>
          <p:cNvSpPr txBox="1"/>
          <p:nvPr/>
        </p:nvSpPr>
        <p:spPr>
          <a:xfrm>
            <a:off x="2061035" y="2832432"/>
            <a:ext cx="2915400" cy="31554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300"/>
              <a:buFont typeface="Arial"/>
              <a:buNone/>
            </a:pPr>
            <a:r>
              <a:rPr lang="es-MX" sz="1300" b="1" i="0" u="none" strike="noStrike" cap="none">
                <a:solidFill>
                  <a:srgbClr val="000000"/>
                </a:solidFill>
                <a:latin typeface="Arial"/>
                <a:ea typeface="Arial"/>
                <a:cs typeface="Arial"/>
                <a:sym typeface="Arial"/>
              </a:rPr>
              <a:t>Felipe Fernández Morel</a:t>
            </a:r>
            <a:endParaRPr sz="1300" b="1"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000"/>
              <a:buFont typeface="Arial"/>
              <a:buNone/>
            </a:pPr>
            <a:endParaRPr sz="1000" b="1" i="0" u="none" strike="noStrike" cap="none">
              <a:solidFill>
                <a:srgbClr val="000000"/>
              </a:solidFill>
              <a:latin typeface="Arial"/>
              <a:ea typeface="Arial"/>
              <a:cs typeface="Arial"/>
              <a:sym typeface="Arial"/>
            </a:endParaRPr>
          </a:p>
          <a:p>
            <a:pPr marL="0" marR="0" lvl="0" indent="0" algn="just" rtl="0">
              <a:lnSpc>
                <a:spcPct val="100000"/>
              </a:lnSpc>
              <a:spcBef>
                <a:spcPts val="0"/>
              </a:spcBef>
              <a:spcAft>
                <a:spcPts val="0"/>
              </a:spcAft>
              <a:buClr>
                <a:srgbClr val="000000"/>
              </a:buClr>
              <a:buSzPts val="1600"/>
              <a:buFont typeface="Arial"/>
              <a:buNone/>
            </a:pPr>
            <a:r>
              <a:rPr lang="es-MX" sz="1600" b="0" i="0" u="none" strike="noStrike" cap="none">
                <a:solidFill>
                  <a:srgbClr val="000000"/>
                </a:solidFill>
                <a:latin typeface="Arial"/>
                <a:ea typeface="Arial"/>
                <a:cs typeface="Arial"/>
                <a:sym typeface="Arial"/>
              </a:rPr>
              <a:t>“Considero que la solución propuesta es bastante innovadora, aprovechando las herramientas existentes. Ayudándonos a potenciar nuestras competencias como la integración de plataformas y gestión de proyectos mientras aceptamos el desafío de trabajar con una empresa real y conocida.”</a:t>
            </a:r>
            <a:endParaRPr sz="1600" b="1" i="0" u="none" strike="noStrike" cap="none">
              <a:solidFill>
                <a:srgbClr val="000000"/>
              </a:solidFill>
              <a:latin typeface="Arial"/>
              <a:ea typeface="Arial"/>
              <a:cs typeface="Arial"/>
              <a:sym typeface="Arial"/>
            </a:endParaRPr>
          </a:p>
        </p:txBody>
      </p:sp>
      <p:sp>
        <p:nvSpPr>
          <p:cNvPr id="631" name="Google Shape;631;g2f4b472474a_1_124"/>
          <p:cNvSpPr txBox="1"/>
          <p:nvPr/>
        </p:nvSpPr>
        <p:spPr>
          <a:xfrm>
            <a:off x="5278696" y="2830297"/>
            <a:ext cx="2994000" cy="40482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300"/>
              <a:buFont typeface="Arial"/>
              <a:buNone/>
            </a:pPr>
            <a:r>
              <a:rPr lang="es-MX" sz="1300" b="1" i="0" u="none" strike="noStrike" cap="none">
                <a:solidFill>
                  <a:srgbClr val="000000"/>
                </a:solidFill>
                <a:latin typeface="Arial"/>
                <a:ea typeface="Arial"/>
                <a:cs typeface="Arial"/>
                <a:sym typeface="Arial"/>
              </a:rPr>
              <a:t>Marcelo Contreras González</a:t>
            </a:r>
            <a:endParaRPr sz="1300" b="1"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000"/>
              <a:buFont typeface="Arial"/>
              <a:buNone/>
            </a:pPr>
            <a:endParaRPr sz="1000" b="1" i="0" u="none" strike="noStrike" cap="none">
              <a:solidFill>
                <a:srgbClr val="000000"/>
              </a:solidFill>
              <a:latin typeface="Arial"/>
              <a:ea typeface="Arial"/>
              <a:cs typeface="Arial"/>
              <a:sym typeface="Arial"/>
            </a:endParaRPr>
          </a:p>
          <a:p>
            <a:pPr marL="0" marR="0" lvl="0" indent="0" algn="just" rtl="0">
              <a:lnSpc>
                <a:spcPct val="100000"/>
              </a:lnSpc>
              <a:spcBef>
                <a:spcPts val="0"/>
              </a:spcBef>
              <a:spcAft>
                <a:spcPts val="0"/>
              </a:spcAft>
              <a:buClr>
                <a:schemeClr val="dk1"/>
              </a:buClr>
              <a:buSzPts val="1600"/>
              <a:buFont typeface="Arial"/>
              <a:buNone/>
            </a:pPr>
            <a:r>
              <a:rPr lang="es-MX" sz="1600" b="0" i="0" u="none" strike="noStrike" cap="none">
                <a:solidFill>
                  <a:schemeClr val="dk1"/>
                </a:solidFill>
                <a:latin typeface="Arial"/>
                <a:ea typeface="Arial"/>
                <a:cs typeface="Arial"/>
                <a:sym typeface="Arial"/>
              </a:rPr>
              <a:t>“Nuestra solución destaca en la integración de diversas plataformas, permitiéndonos abordar un problema significativo para la empresa de manera eficiente. Este proyecto demuestra que la combinación de conocimientos en integración y gestión de tecnologías puede resultar en soluciones robustas y efectivas, sin necesidad de recurrir a desarrollos complejos o costosos.”</a:t>
            </a:r>
            <a:endParaRPr sz="1600" b="0" i="0" u="none" strike="noStrike" cap="none">
              <a:solidFill>
                <a:srgbClr val="000000"/>
              </a:solidFill>
              <a:latin typeface="Arial"/>
              <a:ea typeface="Arial"/>
              <a:cs typeface="Arial"/>
              <a:sym typeface="Arial"/>
            </a:endParaRPr>
          </a:p>
          <a:p>
            <a:pPr marL="0" marR="0" lvl="0" indent="0" algn="just" rtl="0">
              <a:lnSpc>
                <a:spcPct val="100000"/>
              </a:lnSpc>
              <a:spcBef>
                <a:spcPts val="0"/>
              </a:spcBef>
              <a:spcAft>
                <a:spcPts val="0"/>
              </a:spcAft>
              <a:buClr>
                <a:srgbClr val="000000"/>
              </a:buClr>
              <a:buSzPts val="1000"/>
              <a:buFont typeface="Arial"/>
              <a:buNone/>
            </a:pPr>
            <a:endParaRPr sz="1000" b="1" i="0" u="none" strike="noStrike" cap="none">
              <a:solidFill>
                <a:srgbClr val="000000"/>
              </a:solidFill>
              <a:latin typeface="Arial"/>
              <a:ea typeface="Arial"/>
              <a:cs typeface="Arial"/>
              <a:sym typeface="Arial"/>
            </a:endParaRPr>
          </a:p>
        </p:txBody>
      </p:sp>
      <p:sp>
        <p:nvSpPr>
          <p:cNvPr id="632" name="Google Shape;632;g2f4b472474a_1_124"/>
          <p:cNvSpPr txBox="1"/>
          <p:nvPr/>
        </p:nvSpPr>
        <p:spPr>
          <a:xfrm>
            <a:off x="1391324" y="6135750"/>
            <a:ext cx="4275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MX"/>
              <a:t>38</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g2f4b472474a_1_17"/>
          <p:cNvSpPr/>
          <p:nvPr/>
        </p:nvSpPr>
        <p:spPr>
          <a:xfrm>
            <a:off x="137600" y="230650"/>
            <a:ext cx="833700" cy="820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36" name="Google Shape;136;g2f4b472474a_1_17"/>
          <p:cNvPicPr preferRelativeResize="0"/>
          <p:nvPr/>
        </p:nvPicPr>
        <p:blipFill rotWithShape="1">
          <a:blip r:embed="rId3">
            <a:alphaModFix/>
          </a:blip>
          <a:srcRect/>
          <a:stretch/>
        </p:blipFill>
        <p:spPr>
          <a:xfrm>
            <a:off x="96800" y="183100"/>
            <a:ext cx="915300" cy="915300"/>
          </a:xfrm>
          <a:prstGeom prst="ellipse">
            <a:avLst/>
          </a:prstGeom>
          <a:noFill/>
          <a:ln>
            <a:noFill/>
          </a:ln>
        </p:spPr>
      </p:pic>
      <p:sp>
        <p:nvSpPr>
          <p:cNvPr id="137" name="Google Shape;137;g2f4b472474a_1_17"/>
          <p:cNvSpPr txBox="1">
            <a:spLocks noGrp="1"/>
          </p:cNvSpPr>
          <p:nvPr>
            <p:ph type="body" idx="1"/>
          </p:nvPr>
        </p:nvSpPr>
        <p:spPr>
          <a:xfrm>
            <a:off x="5432498" y="405850"/>
            <a:ext cx="5995200" cy="469800"/>
          </a:xfrm>
          <a:prstGeom prst="rect">
            <a:avLst/>
          </a:prstGeom>
          <a:noFill/>
          <a:ln>
            <a:noFill/>
          </a:ln>
        </p:spPr>
        <p:txBody>
          <a:bodyPr spcFirstLastPara="1" wrap="square" lIns="91425" tIns="45700" rIns="91425" bIns="45700" anchor="t" anchorCtr="0">
            <a:noAutofit/>
          </a:bodyPr>
          <a:lstStyle/>
          <a:p>
            <a:pPr marL="0" lvl="0" indent="0" algn="r" rtl="0">
              <a:lnSpc>
                <a:spcPct val="90000"/>
              </a:lnSpc>
              <a:spcBef>
                <a:spcPts val="1000"/>
              </a:spcBef>
              <a:spcAft>
                <a:spcPts val="0"/>
              </a:spcAft>
              <a:buSzPts val="3200"/>
              <a:buNone/>
            </a:pPr>
            <a:r>
              <a:rPr lang="es-MX"/>
              <a:t>CONTEXTO</a:t>
            </a:r>
            <a:endParaRPr/>
          </a:p>
          <a:p>
            <a:pPr marL="0" lvl="0" indent="0" algn="ctr" rtl="0">
              <a:lnSpc>
                <a:spcPct val="90000"/>
              </a:lnSpc>
              <a:spcBef>
                <a:spcPts val="1000"/>
              </a:spcBef>
              <a:spcAft>
                <a:spcPts val="0"/>
              </a:spcAft>
              <a:buSzPts val="3200"/>
              <a:buNone/>
            </a:pPr>
            <a:endParaRPr/>
          </a:p>
        </p:txBody>
      </p:sp>
      <p:pic>
        <p:nvPicPr>
          <p:cNvPr id="138" name="Google Shape;138;g2f4b472474a_1_17"/>
          <p:cNvPicPr preferRelativeResize="0"/>
          <p:nvPr/>
        </p:nvPicPr>
        <p:blipFill rotWithShape="1">
          <a:blip r:embed="rId4">
            <a:alphaModFix/>
          </a:blip>
          <a:srcRect/>
          <a:stretch/>
        </p:blipFill>
        <p:spPr>
          <a:xfrm>
            <a:off x="2796772" y="1334178"/>
            <a:ext cx="427431" cy="427431"/>
          </a:xfrm>
          <a:prstGeom prst="rect">
            <a:avLst/>
          </a:prstGeom>
          <a:noFill/>
          <a:ln>
            <a:noFill/>
          </a:ln>
        </p:spPr>
      </p:pic>
      <p:sp>
        <p:nvSpPr>
          <p:cNvPr id="139" name="Google Shape;139;g2f4b472474a_1_17"/>
          <p:cNvSpPr txBox="1"/>
          <p:nvPr/>
        </p:nvSpPr>
        <p:spPr>
          <a:xfrm>
            <a:off x="2094449" y="1826902"/>
            <a:ext cx="1921200" cy="540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1455"/>
              <a:buFont typeface="Arial"/>
              <a:buNone/>
            </a:pPr>
            <a:r>
              <a:rPr lang="es-MX" sz="1455" b="1" i="0" u="none" strike="noStrike" cap="none">
                <a:solidFill>
                  <a:srgbClr val="FFFFFF"/>
                </a:solidFill>
                <a:latin typeface="Arial"/>
                <a:ea typeface="Arial"/>
                <a:cs typeface="Arial"/>
                <a:sym typeface="Arial"/>
              </a:rPr>
              <a:t>ACOMPAÑAMIENTO</a:t>
            </a:r>
            <a:endParaRPr sz="1400" b="0" i="0" u="none" strike="noStrike" cap="none">
              <a:solidFill>
                <a:srgbClr val="000000"/>
              </a:solidFill>
              <a:latin typeface="Arial"/>
              <a:ea typeface="Arial"/>
              <a:cs typeface="Arial"/>
              <a:sym typeface="Arial"/>
            </a:endParaRPr>
          </a:p>
        </p:txBody>
      </p:sp>
      <p:sp>
        <p:nvSpPr>
          <p:cNvPr id="140" name="Google Shape;140;g2f4b472474a_1_17"/>
          <p:cNvSpPr/>
          <p:nvPr/>
        </p:nvSpPr>
        <p:spPr>
          <a:xfrm>
            <a:off x="1680000" y="1253875"/>
            <a:ext cx="9811500" cy="2673600"/>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rgbClr val="000000"/>
              </a:buClr>
              <a:buSzPts val="1600"/>
              <a:buFont typeface="Arial"/>
              <a:buNone/>
            </a:pPr>
            <a:r>
              <a:rPr lang="es-MX" sz="1600" b="0" i="0" u="none" strike="noStrike" cap="none">
                <a:solidFill>
                  <a:schemeClr val="dk1"/>
                </a:solidFill>
                <a:latin typeface="Arial"/>
                <a:ea typeface="Arial"/>
                <a:cs typeface="Arial"/>
                <a:sym typeface="Arial"/>
              </a:rPr>
              <a:t>Verisure es un proveedor líder de sistemas de alarma monitoreados profesionalmente. Su modelo de negocios integra el desarrollo, el diseño y las ventas de productos con la instalación, el servicio y una solución de monitoreo profesional las 24 horas del día, los 7 días de la semana. Atienden familias y pequeñas empresas.</a:t>
            </a:r>
            <a:endParaRPr sz="1600" b="0" i="0" u="none" strike="noStrike" cap="none">
              <a:solidFill>
                <a:schemeClr val="dk1"/>
              </a:solidFill>
              <a:latin typeface="Arial"/>
              <a:ea typeface="Arial"/>
              <a:cs typeface="Arial"/>
              <a:sym typeface="Arial"/>
            </a:endParaRPr>
          </a:p>
          <a:p>
            <a:pPr marL="0" marR="0" lvl="0" indent="0" algn="just" rtl="0">
              <a:lnSpc>
                <a:spcPct val="100000"/>
              </a:lnSpc>
              <a:spcBef>
                <a:spcPts val="0"/>
              </a:spcBef>
              <a:spcAft>
                <a:spcPts val="0"/>
              </a:spcAft>
              <a:buClr>
                <a:srgbClr val="000000"/>
              </a:buClr>
              <a:buSzPts val="1600"/>
              <a:buFont typeface="Arial"/>
              <a:buNone/>
            </a:pPr>
            <a:endParaRPr sz="1600" b="0" i="0" u="none" strike="noStrike" cap="none">
              <a:solidFill>
                <a:schemeClr val="dk1"/>
              </a:solidFill>
              <a:latin typeface="Arial"/>
              <a:ea typeface="Arial"/>
              <a:cs typeface="Arial"/>
              <a:sym typeface="Arial"/>
            </a:endParaRPr>
          </a:p>
          <a:p>
            <a:pPr marL="0" marR="0" lvl="0" indent="0" algn="just" rtl="0">
              <a:lnSpc>
                <a:spcPct val="100000"/>
              </a:lnSpc>
              <a:spcBef>
                <a:spcPts val="0"/>
              </a:spcBef>
              <a:spcAft>
                <a:spcPts val="0"/>
              </a:spcAft>
              <a:buClr>
                <a:srgbClr val="000000"/>
              </a:buClr>
              <a:buSzPts val="1600"/>
              <a:buFont typeface="Arial"/>
              <a:buNone/>
            </a:pPr>
            <a:r>
              <a:rPr lang="es-MX" sz="1600" b="0" i="0" u="none" strike="noStrike" cap="none">
                <a:solidFill>
                  <a:schemeClr val="dk1"/>
                </a:solidFill>
                <a:latin typeface="Arial"/>
                <a:ea typeface="Arial"/>
                <a:cs typeface="Arial"/>
                <a:sym typeface="Arial"/>
              </a:rPr>
              <a:t>Operan como Verisure en la mayoría de sus mercados y como Securitas Direct en España, Portugal y parcialmente en Suecia. En 2020, Arlo Europe pasó a formar parte de Verisure. Arlo es el proveedor en Europa de sistemas de cámaras de seguridad inteligentes.</a:t>
            </a:r>
            <a:endParaRPr sz="1600" b="0" i="0" u="none" strike="noStrike" cap="none">
              <a:solidFill>
                <a:schemeClr val="dk1"/>
              </a:solidFill>
              <a:latin typeface="Arial"/>
              <a:ea typeface="Arial"/>
              <a:cs typeface="Arial"/>
              <a:sym typeface="Arial"/>
            </a:endParaRPr>
          </a:p>
          <a:p>
            <a:pPr marL="0" marR="0" lvl="0" indent="0" algn="just" rtl="0">
              <a:lnSpc>
                <a:spcPct val="100000"/>
              </a:lnSpc>
              <a:spcBef>
                <a:spcPts val="0"/>
              </a:spcBef>
              <a:spcAft>
                <a:spcPts val="0"/>
              </a:spcAft>
              <a:buClr>
                <a:srgbClr val="000000"/>
              </a:buClr>
              <a:buSzPts val="1600"/>
              <a:buFont typeface="Arial"/>
              <a:buNone/>
            </a:pPr>
            <a:endParaRPr sz="1600" b="0" i="0" u="none" strike="noStrike" cap="none">
              <a:solidFill>
                <a:schemeClr val="dk1"/>
              </a:solidFill>
              <a:latin typeface="Arial"/>
              <a:ea typeface="Arial"/>
              <a:cs typeface="Arial"/>
              <a:sym typeface="Arial"/>
            </a:endParaRPr>
          </a:p>
          <a:p>
            <a:pPr marL="0" marR="0" lvl="0" indent="0" algn="just" rtl="0">
              <a:lnSpc>
                <a:spcPct val="100000"/>
              </a:lnSpc>
              <a:spcBef>
                <a:spcPts val="0"/>
              </a:spcBef>
              <a:spcAft>
                <a:spcPts val="0"/>
              </a:spcAft>
              <a:buClr>
                <a:srgbClr val="000000"/>
              </a:buClr>
              <a:buSzPts val="1600"/>
              <a:buFont typeface="Arial"/>
              <a:buNone/>
            </a:pPr>
            <a:r>
              <a:rPr lang="es-MX" sz="1600" b="0" i="0" u="none" strike="noStrike" cap="none">
                <a:solidFill>
                  <a:schemeClr val="dk1"/>
                </a:solidFill>
                <a:latin typeface="Arial"/>
                <a:ea typeface="Arial"/>
                <a:cs typeface="Arial"/>
                <a:sym typeface="Arial"/>
              </a:rPr>
              <a:t>Cuentan con más de 35 años de conocimientos, experiencia e innovación, brindando tranquilidad.</a:t>
            </a:r>
            <a:endParaRPr sz="1600" b="0" i="0" u="none" strike="noStrike" cap="none">
              <a:solidFill>
                <a:schemeClr val="dk1"/>
              </a:solidFill>
              <a:latin typeface="Arial"/>
              <a:ea typeface="Arial"/>
              <a:cs typeface="Arial"/>
              <a:sym typeface="Arial"/>
            </a:endParaRPr>
          </a:p>
        </p:txBody>
      </p:sp>
      <p:pic>
        <p:nvPicPr>
          <p:cNvPr id="141" name="Google Shape;141;g2f4b472474a_1_17"/>
          <p:cNvPicPr preferRelativeResize="0"/>
          <p:nvPr/>
        </p:nvPicPr>
        <p:blipFill rotWithShape="1">
          <a:blip r:embed="rId5">
            <a:alphaModFix/>
          </a:blip>
          <a:srcRect/>
          <a:stretch/>
        </p:blipFill>
        <p:spPr>
          <a:xfrm>
            <a:off x="2961400" y="3864225"/>
            <a:ext cx="6903060" cy="2625725"/>
          </a:xfrm>
          <a:prstGeom prst="rect">
            <a:avLst/>
          </a:prstGeom>
          <a:noFill/>
          <a:ln>
            <a:noFill/>
          </a:ln>
        </p:spPr>
      </p:pic>
      <p:sp>
        <p:nvSpPr>
          <p:cNvPr id="142" name="Google Shape;142;g2f4b472474a_1_17"/>
          <p:cNvSpPr txBox="1"/>
          <p:nvPr/>
        </p:nvSpPr>
        <p:spPr>
          <a:xfrm>
            <a:off x="1391316" y="6135739"/>
            <a:ext cx="2256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MX"/>
              <a:t>3</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37"/>
        <p:cNvGrpSpPr/>
        <p:nvPr/>
      </p:nvGrpSpPr>
      <p:grpSpPr>
        <a:xfrm>
          <a:off x="0" y="0"/>
          <a:ext cx="0" cy="0"/>
          <a:chOff x="0" y="0"/>
          <a:chExt cx="0" cy="0"/>
        </a:xfrm>
      </p:grpSpPr>
      <p:sp>
        <p:nvSpPr>
          <p:cNvPr id="638" name="Google Shape;638;p1"/>
          <p:cNvSpPr/>
          <p:nvPr/>
        </p:nvSpPr>
        <p:spPr>
          <a:xfrm>
            <a:off x="7006000" y="1621599"/>
            <a:ext cx="5190900" cy="4419277"/>
          </a:xfrm>
          <a:prstGeom prst="rect">
            <a:avLst/>
          </a:prstGeom>
          <a:solidFill>
            <a:srgbClr val="FFB71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9" name="Google Shape;639;p1"/>
          <p:cNvSpPr txBox="1"/>
          <p:nvPr/>
        </p:nvSpPr>
        <p:spPr>
          <a:xfrm>
            <a:off x="7678275" y="1966809"/>
            <a:ext cx="4419600" cy="12006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s-MX" sz="2400" b="1" i="0" u="none" strike="noStrike" cap="none">
                <a:solidFill>
                  <a:srgbClr val="000000"/>
                </a:solidFill>
                <a:latin typeface="Arial"/>
                <a:ea typeface="Arial"/>
                <a:cs typeface="Arial"/>
                <a:sym typeface="Arial"/>
              </a:rPr>
              <a:t>ChatBotVerisure: Asistente Virtual para Atención  Colaboradores</a:t>
            </a:r>
            <a:endParaRPr sz="2400" b="1" i="0" u="none" strike="noStrike" cap="none">
              <a:solidFill>
                <a:srgbClr val="000000"/>
              </a:solidFill>
              <a:latin typeface="Arial"/>
              <a:ea typeface="Arial"/>
              <a:cs typeface="Arial"/>
              <a:sym typeface="Arial"/>
            </a:endParaRPr>
          </a:p>
        </p:txBody>
      </p:sp>
      <p:sp>
        <p:nvSpPr>
          <p:cNvPr id="640" name="Google Shape;640;p1"/>
          <p:cNvSpPr/>
          <p:nvPr/>
        </p:nvSpPr>
        <p:spPr>
          <a:xfrm>
            <a:off x="7293950" y="2409450"/>
            <a:ext cx="322800" cy="315300"/>
          </a:xfrm>
          <a:prstGeom prst="rect">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1" name="Google Shape;641;p1"/>
          <p:cNvSpPr/>
          <p:nvPr/>
        </p:nvSpPr>
        <p:spPr>
          <a:xfrm>
            <a:off x="7358650" y="3712375"/>
            <a:ext cx="4602300" cy="20100"/>
          </a:xfrm>
          <a:prstGeom prst="rect">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642" name="Google Shape;642;p1"/>
          <p:cNvPicPr preferRelativeResize="0"/>
          <p:nvPr/>
        </p:nvPicPr>
        <p:blipFill rotWithShape="1">
          <a:blip r:embed="rId4">
            <a:alphaModFix/>
          </a:blip>
          <a:srcRect/>
          <a:stretch/>
        </p:blipFill>
        <p:spPr>
          <a:xfrm>
            <a:off x="8085097" y="3879101"/>
            <a:ext cx="3032706" cy="1944150"/>
          </a:xfrm>
          <a:prstGeom prst="rect">
            <a:avLst/>
          </a:prstGeom>
          <a:noFill/>
          <a:ln>
            <a:noFill/>
          </a:ln>
        </p:spPr>
      </p:pic>
      <p:pic>
        <p:nvPicPr>
          <p:cNvPr id="643" name="Google Shape;643;p1"/>
          <p:cNvPicPr preferRelativeResize="0"/>
          <p:nvPr/>
        </p:nvPicPr>
        <p:blipFill rotWithShape="1">
          <a:blip r:embed="rId5">
            <a:alphaModFix/>
          </a:blip>
          <a:srcRect/>
          <a:stretch/>
        </p:blipFill>
        <p:spPr>
          <a:xfrm>
            <a:off x="632451" y="605386"/>
            <a:ext cx="5044449" cy="1016213"/>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647"/>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2"/>
          <p:cNvSpPr txBox="1">
            <a:spLocks noGrp="1"/>
          </p:cNvSpPr>
          <p:nvPr>
            <p:ph type="body" idx="4294967295"/>
          </p:nvPr>
        </p:nvSpPr>
        <p:spPr>
          <a:xfrm>
            <a:off x="6510857" y="405838"/>
            <a:ext cx="4916774" cy="469681"/>
          </a:xfrm>
          <a:prstGeom prst="rect">
            <a:avLst/>
          </a:prstGeom>
          <a:noFill/>
          <a:ln>
            <a:noFill/>
          </a:ln>
        </p:spPr>
        <p:txBody>
          <a:bodyPr spcFirstLastPara="1" wrap="square" lIns="91425" tIns="45700" rIns="91425" bIns="45700" anchor="t" anchorCtr="0">
            <a:noAutofit/>
          </a:bodyPr>
          <a:lstStyle/>
          <a:p>
            <a:pPr marL="0" lvl="0" indent="0" algn="r" rtl="0">
              <a:lnSpc>
                <a:spcPct val="90000"/>
              </a:lnSpc>
              <a:spcBef>
                <a:spcPts val="0"/>
              </a:spcBef>
              <a:spcAft>
                <a:spcPts val="0"/>
              </a:spcAft>
              <a:buClr>
                <a:srgbClr val="000000"/>
              </a:buClr>
              <a:buSzPts val="3200"/>
              <a:buNone/>
            </a:pPr>
            <a:r>
              <a:rPr lang="es-MX" sz="3200" b="1"/>
              <a:t>PROBLEMÁTICA</a:t>
            </a:r>
            <a:endParaRPr/>
          </a:p>
        </p:txBody>
      </p:sp>
      <p:sp>
        <p:nvSpPr>
          <p:cNvPr id="148" name="Google Shape;148;p2"/>
          <p:cNvSpPr/>
          <p:nvPr/>
        </p:nvSpPr>
        <p:spPr>
          <a:xfrm>
            <a:off x="1192025" y="998405"/>
            <a:ext cx="5040600" cy="1323300"/>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000000"/>
              </a:buClr>
              <a:buSzPts val="1600"/>
              <a:buFont typeface="Arial"/>
              <a:buNone/>
            </a:pPr>
            <a:r>
              <a:rPr lang="es-MX" sz="1600" b="0" i="0" u="none" strike="noStrike" cap="none">
                <a:solidFill>
                  <a:schemeClr val="dk1"/>
                </a:solidFill>
                <a:latin typeface="Arial"/>
                <a:ea typeface="Arial"/>
                <a:cs typeface="Arial"/>
                <a:sym typeface="Arial"/>
              </a:rPr>
              <a:t>La problemática presentada por la empresa es el alto esfuerzo requerido para la atención de consultas frecuentes realizadas por los colaboradores, lo que lleva a una alta saturación y tiempo involucrado para responderlas una por una.</a:t>
            </a:r>
            <a:endParaRPr sz="1600" b="1" i="0" u="none" strike="noStrike" cap="none">
              <a:solidFill>
                <a:schemeClr val="dk1"/>
              </a:solidFill>
              <a:latin typeface="Arial"/>
              <a:ea typeface="Arial"/>
              <a:cs typeface="Arial"/>
              <a:sym typeface="Arial"/>
            </a:endParaRPr>
          </a:p>
        </p:txBody>
      </p:sp>
      <p:pic>
        <p:nvPicPr>
          <p:cNvPr id="149" name="Google Shape;149;p2"/>
          <p:cNvPicPr preferRelativeResize="0"/>
          <p:nvPr/>
        </p:nvPicPr>
        <p:blipFill rotWithShape="1">
          <a:blip r:embed="rId3">
            <a:alphaModFix/>
          </a:blip>
          <a:srcRect t="2085" r="7378"/>
          <a:stretch/>
        </p:blipFill>
        <p:spPr>
          <a:xfrm>
            <a:off x="1300075" y="2580825"/>
            <a:ext cx="4824425" cy="3400262"/>
          </a:xfrm>
          <a:prstGeom prst="rect">
            <a:avLst/>
          </a:prstGeom>
          <a:noFill/>
          <a:ln>
            <a:noFill/>
          </a:ln>
        </p:spPr>
      </p:pic>
      <p:pic>
        <p:nvPicPr>
          <p:cNvPr id="150" name="Google Shape;150;p2"/>
          <p:cNvPicPr preferRelativeResize="0"/>
          <p:nvPr/>
        </p:nvPicPr>
        <p:blipFill rotWithShape="1">
          <a:blip r:embed="rId4">
            <a:alphaModFix/>
          </a:blip>
          <a:srcRect/>
          <a:stretch/>
        </p:blipFill>
        <p:spPr>
          <a:xfrm>
            <a:off x="96800" y="183100"/>
            <a:ext cx="915300" cy="915300"/>
          </a:xfrm>
          <a:prstGeom prst="ellipse">
            <a:avLst/>
          </a:prstGeom>
          <a:noFill/>
          <a:ln>
            <a:noFill/>
          </a:ln>
        </p:spPr>
      </p:pic>
      <p:sp>
        <p:nvSpPr>
          <p:cNvPr id="151" name="Google Shape;151;p2"/>
          <p:cNvSpPr/>
          <p:nvPr/>
        </p:nvSpPr>
        <p:spPr>
          <a:xfrm>
            <a:off x="6272675" y="2674006"/>
            <a:ext cx="5852100" cy="3213900"/>
          </a:xfrm>
          <a:prstGeom prst="rect">
            <a:avLst/>
          </a:prstGeom>
          <a:noFill/>
          <a:ln>
            <a:noFill/>
          </a:ln>
        </p:spPr>
        <p:txBody>
          <a:bodyPr spcFirstLastPara="1" wrap="square" lIns="91425" tIns="45700" rIns="91425" bIns="45700" anchor="t" anchorCtr="0">
            <a:noAutofit/>
          </a:bodyPr>
          <a:lstStyle/>
          <a:p>
            <a:pPr marL="457200" marR="0" lvl="0" indent="-330200" algn="just" rtl="0">
              <a:lnSpc>
                <a:spcPct val="100000"/>
              </a:lnSpc>
              <a:spcBef>
                <a:spcPts val="0"/>
              </a:spcBef>
              <a:spcAft>
                <a:spcPts val="0"/>
              </a:spcAft>
              <a:buClr>
                <a:schemeClr val="dk1"/>
              </a:buClr>
              <a:buSzPts val="1600"/>
              <a:buFont typeface="Arial"/>
              <a:buChar char="●"/>
            </a:pPr>
            <a:r>
              <a:rPr lang="es-MX" sz="1600" b="1" i="0" u="none" strike="noStrike" cap="none">
                <a:solidFill>
                  <a:schemeClr val="dk1"/>
                </a:solidFill>
                <a:latin typeface="Open Sans ExtraBold"/>
                <a:ea typeface="Open Sans ExtraBold"/>
                <a:cs typeface="Open Sans ExtraBold"/>
                <a:sym typeface="Open Sans ExtraBold"/>
              </a:rPr>
              <a:t>La agilización de solución de dudas</a:t>
            </a:r>
            <a:r>
              <a:rPr lang="es-MX" sz="1600" b="0" i="0" u="none" strike="noStrike" cap="none">
                <a:solidFill>
                  <a:schemeClr val="dk1"/>
                </a:solidFill>
                <a:latin typeface="Arial"/>
                <a:ea typeface="Arial"/>
                <a:cs typeface="Arial"/>
                <a:sym typeface="Arial"/>
              </a:rPr>
              <a:t>: La organización y el manejo de las soluciones para las preguntas frecuentes son factores críticos que impactan significativamente en la eficiencia y la satisfacción del usuario.</a:t>
            </a:r>
            <a:endParaRPr sz="1600" b="0" i="0" u="none" strike="noStrike" cap="none">
              <a:solidFill>
                <a:schemeClr val="dk1"/>
              </a:solidFill>
              <a:latin typeface="Arial"/>
              <a:ea typeface="Arial"/>
              <a:cs typeface="Arial"/>
              <a:sym typeface="Arial"/>
            </a:endParaRPr>
          </a:p>
          <a:p>
            <a:pPr marL="457200" marR="0" lvl="0" indent="0" algn="just" rtl="0">
              <a:lnSpc>
                <a:spcPct val="100000"/>
              </a:lnSpc>
              <a:spcBef>
                <a:spcPts val="0"/>
              </a:spcBef>
              <a:spcAft>
                <a:spcPts val="0"/>
              </a:spcAft>
              <a:buClr>
                <a:srgbClr val="000000"/>
              </a:buClr>
              <a:buSzPts val="1400"/>
              <a:buFont typeface="Arial"/>
              <a:buNone/>
            </a:pPr>
            <a:endParaRPr sz="1400" b="1" i="0" u="none" strike="noStrike" cap="none">
              <a:solidFill>
                <a:schemeClr val="dk1"/>
              </a:solidFill>
              <a:latin typeface="Open Sans ExtraBold"/>
              <a:ea typeface="Open Sans ExtraBold"/>
              <a:cs typeface="Open Sans ExtraBold"/>
              <a:sym typeface="Open Sans ExtraBold"/>
            </a:endParaRPr>
          </a:p>
          <a:p>
            <a:pPr marL="457200" marR="0" lvl="0" indent="-330200" algn="just" rtl="0">
              <a:lnSpc>
                <a:spcPct val="100000"/>
              </a:lnSpc>
              <a:spcBef>
                <a:spcPts val="0"/>
              </a:spcBef>
              <a:spcAft>
                <a:spcPts val="0"/>
              </a:spcAft>
              <a:buClr>
                <a:schemeClr val="dk1"/>
              </a:buClr>
              <a:buSzPts val="1600"/>
              <a:buFont typeface="Arial"/>
              <a:buChar char="●"/>
            </a:pPr>
            <a:r>
              <a:rPr lang="es-MX" sz="1600" b="1" i="0" u="none" strike="noStrike" cap="none">
                <a:solidFill>
                  <a:schemeClr val="dk1"/>
                </a:solidFill>
                <a:latin typeface="Open Sans ExtraBold"/>
                <a:ea typeface="Open Sans ExtraBold"/>
                <a:cs typeface="Open Sans ExtraBold"/>
                <a:sym typeface="Open Sans ExtraBold"/>
              </a:rPr>
              <a:t>La destinación de tiempo de los equipos</a:t>
            </a:r>
            <a:r>
              <a:rPr lang="es-MX" sz="1600" b="0" i="0" u="none" strike="noStrike" cap="none">
                <a:solidFill>
                  <a:schemeClr val="dk1"/>
                </a:solidFill>
                <a:latin typeface="Arial"/>
                <a:ea typeface="Arial"/>
                <a:cs typeface="Arial"/>
                <a:sym typeface="Arial"/>
              </a:rPr>
              <a:t>: Afecta la asignación de tiempo de los equipos de trabajo, no permitiéndoles enfocarse en tareas más importantes o de alta prioridad.</a:t>
            </a:r>
            <a:endParaRPr sz="1400" b="0" i="0" u="none" strike="noStrike" cap="none">
              <a:solidFill>
                <a:srgbClr val="000000"/>
              </a:solidFill>
              <a:latin typeface="Arial"/>
              <a:ea typeface="Arial"/>
              <a:cs typeface="Arial"/>
              <a:sym typeface="Arial"/>
            </a:endParaRPr>
          </a:p>
          <a:p>
            <a:pPr marL="457200" marR="0" lvl="0" indent="0" algn="just" rtl="0">
              <a:lnSpc>
                <a:spcPct val="100000"/>
              </a:lnSpc>
              <a:spcBef>
                <a:spcPts val="0"/>
              </a:spcBef>
              <a:spcAft>
                <a:spcPts val="0"/>
              </a:spcAft>
              <a:buClr>
                <a:srgbClr val="000000"/>
              </a:buClr>
              <a:buSzPts val="1400"/>
              <a:buFont typeface="Arial"/>
              <a:buNone/>
            </a:pPr>
            <a:endParaRPr sz="1400" b="1" i="0" u="none" strike="noStrike" cap="none">
              <a:solidFill>
                <a:schemeClr val="dk1"/>
              </a:solidFill>
              <a:latin typeface="Open Sans ExtraBold"/>
              <a:ea typeface="Open Sans ExtraBold"/>
              <a:cs typeface="Open Sans ExtraBold"/>
              <a:sym typeface="Open Sans ExtraBold"/>
            </a:endParaRPr>
          </a:p>
          <a:p>
            <a:pPr marL="457200" marR="0" lvl="0" indent="-330200" algn="just" rtl="0">
              <a:lnSpc>
                <a:spcPct val="100000"/>
              </a:lnSpc>
              <a:spcBef>
                <a:spcPts val="0"/>
              </a:spcBef>
              <a:spcAft>
                <a:spcPts val="0"/>
              </a:spcAft>
              <a:buClr>
                <a:schemeClr val="dk1"/>
              </a:buClr>
              <a:buSzPts val="1600"/>
              <a:buFont typeface="Arial"/>
              <a:buChar char="●"/>
            </a:pPr>
            <a:r>
              <a:rPr lang="es-MX" sz="1600" b="1" i="0" u="none" strike="noStrike" cap="none">
                <a:solidFill>
                  <a:schemeClr val="dk1"/>
                </a:solidFill>
                <a:latin typeface="Open Sans ExtraBold"/>
                <a:ea typeface="Open Sans ExtraBold"/>
                <a:cs typeface="Open Sans ExtraBold"/>
                <a:sym typeface="Open Sans ExtraBold"/>
              </a:rPr>
              <a:t>Los tiempos de respuesta</a:t>
            </a:r>
            <a:r>
              <a:rPr lang="es-MX" sz="1600" b="0" i="0" u="none" strike="noStrike" cap="none">
                <a:solidFill>
                  <a:schemeClr val="dk1"/>
                </a:solidFill>
                <a:latin typeface="Arial"/>
                <a:ea typeface="Arial"/>
                <a:cs typeface="Arial"/>
                <a:sym typeface="Arial"/>
              </a:rPr>
              <a:t>: Perjudica el tiempo de espera de los colaboradores, causando extensas demoras en obtener una respuesta a problemas sencillos.</a:t>
            </a:r>
            <a:endParaRPr sz="1600" b="0" i="0" u="none" strike="noStrike" cap="none">
              <a:solidFill>
                <a:schemeClr val="dk1"/>
              </a:solidFill>
              <a:latin typeface="Arial"/>
              <a:ea typeface="Arial"/>
              <a:cs typeface="Arial"/>
              <a:sym typeface="Arial"/>
            </a:endParaRPr>
          </a:p>
          <a:p>
            <a:pPr marL="0" marR="0" lvl="0" indent="0" algn="just" rtl="0">
              <a:lnSpc>
                <a:spcPct val="100000"/>
              </a:lnSpc>
              <a:spcBef>
                <a:spcPts val="0"/>
              </a:spcBef>
              <a:spcAft>
                <a:spcPts val="0"/>
              </a:spcAft>
              <a:buClr>
                <a:srgbClr val="000000"/>
              </a:buClr>
              <a:buSzPts val="2400"/>
              <a:buFont typeface="Arial"/>
              <a:buNone/>
            </a:pPr>
            <a:r>
              <a:rPr lang="es-MX" sz="2400" b="0" i="0" u="none" strike="noStrike" cap="none">
                <a:solidFill>
                  <a:srgbClr val="000000"/>
                </a:solidFill>
                <a:latin typeface="Calibri"/>
                <a:ea typeface="Calibri"/>
                <a:cs typeface="Calibri"/>
                <a:sym typeface="Calibri"/>
              </a:rPr>
              <a:t> </a:t>
            </a:r>
            <a:endParaRPr sz="2800" b="0" i="0" u="none" strike="noStrike" cap="none">
              <a:solidFill>
                <a:schemeClr val="dk1"/>
              </a:solidFill>
              <a:latin typeface="Calibri"/>
              <a:ea typeface="Calibri"/>
              <a:cs typeface="Calibri"/>
              <a:sym typeface="Calibri"/>
            </a:endParaRPr>
          </a:p>
        </p:txBody>
      </p:sp>
      <p:sp>
        <p:nvSpPr>
          <p:cNvPr id="152" name="Google Shape;152;p2"/>
          <p:cNvSpPr/>
          <p:nvPr/>
        </p:nvSpPr>
        <p:spPr>
          <a:xfrm>
            <a:off x="6353965" y="1849905"/>
            <a:ext cx="5689500" cy="544200"/>
          </a:xfrm>
          <a:prstGeom prst="roundRect">
            <a:avLst>
              <a:gd name="adj" fmla="val 16667"/>
            </a:avLst>
          </a:prstGeom>
          <a:gradFill>
            <a:gsLst>
              <a:gs pos="0">
                <a:srgbClr val="FFC647"/>
              </a:gs>
              <a:gs pos="50000">
                <a:srgbClr val="FFC600"/>
              </a:gs>
              <a:gs pos="100000">
                <a:srgbClr val="E3B400"/>
              </a:gs>
            </a:gsLst>
            <a:lin ang="5400012" scaled="0"/>
          </a:gradFill>
          <a:ln>
            <a:noFill/>
          </a:ln>
          <a:effectLst>
            <a:outerShdw blurRad="57150" dist="19050" dir="5400000" algn="ctr" rotWithShape="0">
              <a:srgbClr val="000000">
                <a:alpha val="6196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s-MX" sz="1600" b="1" i="0" u="none" strike="noStrike" cap="none">
                <a:solidFill>
                  <a:schemeClr val="dk1"/>
                </a:solidFill>
                <a:latin typeface="Verdana"/>
                <a:ea typeface="Verdana"/>
                <a:cs typeface="Verdana"/>
                <a:sym typeface="Verdana"/>
              </a:rPr>
              <a:t>Este problema impacta en:</a:t>
            </a:r>
            <a:endParaRPr sz="1600" b="1" i="0" u="none" strike="noStrike" cap="none">
              <a:solidFill>
                <a:schemeClr val="dk1"/>
              </a:solidFill>
              <a:latin typeface="Verdana"/>
              <a:ea typeface="Verdana"/>
              <a:cs typeface="Verdana"/>
              <a:sym typeface="Verdana"/>
            </a:endParaRPr>
          </a:p>
        </p:txBody>
      </p:sp>
      <p:sp>
        <p:nvSpPr>
          <p:cNvPr id="153" name="Google Shape;153;p2"/>
          <p:cNvSpPr txBox="1"/>
          <p:nvPr/>
        </p:nvSpPr>
        <p:spPr>
          <a:xfrm>
            <a:off x="1391316" y="6135739"/>
            <a:ext cx="2256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MX"/>
              <a:t>4</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g2f4b472474a_1_26"/>
          <p:cNvSpPr txBox="1">
            <a:spLocks noGrp="1"/>
          </p:cNvSpPr>
          <p:nvPr>
            <p:ph type="body" idx="1"/>
          </p:nvPr>
        </p:nvSpPr>
        <p:spPr>
          <a:xfrm>
            <a:off x="4981373" y="405850"/>
            <a:ext cx="6446100" cy="469800"/>
          </a:xfrm>
          <a:prstGeom prst="rect">
            <a:avLst/>
          </a:prstGeom>
          <a:noFill/>
          <a:ln>
            <a:noFill/>
          </a:ln>
        </p:spPr>
        <p:txBody>
          <a:bodyPr spcFirstLastPara="1" wrap="square" lIns="91425" tIns="45700" rIns="91425" bIns="45700" anchor="t" anchorCtr="0">
            <a:noAutofit/>
          </a:bodyPr>
          <a:lstStyle/>
          <a:p>
            <a:pPr marL="0" lvl="0" indent="0" algn="r" rtl="0">
              <a:lnSpc>
                <a:spcPct val="90000"/>
              </a:lnSpc>
              <a:spcBef>
                <a:spcPts val="1000"/>
              </a:spcBef>
              <a:spcAft>
                <a:spcPts val="0"/>
              </a:spcAft>
              <a:buSzPts val="3200"/>
              <a:buNone/>
            </a:pPr>
            <a:r>
              <a:rPr lang="es-MX"/>
              <a:t>DIAGRAMA DE PROCESO</a:t>
            </a:r>
            <a:endParaRPr/>
          </a:p>
        </p:txBody>
      </p:sp>
      <p:pic>
        <p:nvPicPr>
          <p:cNvPr id="160" name="Google Shape;160;g2f4b472474a_1_26"/>
          <p:cNvPicPr preferRelativeResize="0"/>
          <p:nvPr/>
        </p:nvPicPr>
        <p:blipFill rotWithShape="1">
          <a:blip r:embed="rId3">
            <a:alphaModFix/>
          </a:blip>
          <a:srcRect/>
          <a:stretch/>
        </p:blipFill>
        <p:spPr>
          <a:xfrm>
            <a:off x="96800" y="183100"/>
            <a:ext cx="915300" cy="915300"/>
          </a:xfrm>
          <a:prstGeom prst="ellipse">
            <a:avLst/>
          </a:prstGeom>
          <a:noFill/>
          <a:ln>
            <a:noFill/>
          </a:ln>
        </p:spPr>
      </p:pic>
      <p:pic>
        <p:nvPicPr>
          <p:cNvPr id="161" name="Google Shape;161;g2f4b472474a_1_26"/>
          <p:cNvPicPr preferRelativeResize="0"/>
          <p:nvPr/>
        </p:nvPicPr>
        <p:blipFill rotWithShape="1">
          <a:blip r:embed="rId4">
            <a:alphaModFix/>
          </a:blip>
          <a:srcRect/>
          <a:stretch/>
        </p:blipFill>
        <p:spPr>
          <a:xfrm>
            <a:off x="1407901" y="1003141"/>
            <a:ext cx="10687299" cy="5265376"/>
          </a:xfrm>
          <a:prstGeom prst="rect">
            <a:avLst/>
          </a:prstGeom>
          <a:noFill/>
          <a:ln>
            <a:noFill/>
          </a:ln>
        </p:spPr>
      </p:pic>
      <p:sp>
        <p:nvSpPr>
          <p:cNvPr id="162" name="Google Shape;162;g2f4b472474a_1_26"/>
          <p:cNvSpPr txBox="1"/>
          <p:nvPr/>
        </p:nvSpPr>
        <p:spPr>
          <a:xfrm>
            <a:off x="11547316" y="510639"/>
            <a:ext cx="22563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a:p>
        </p:txBody>
      </p:sp>
      <p:sp>
        <p:nvSpPr>
          <p:cNvPr id="163" name="Google Shape;163;g2f4b472474a_1_26"/>
          <p:cNvSpPr txBox="1"/>
          <p:nvPr/>
        </p:nvSpPr>
        <p:spPr>
          <a:xfrm>
            <a:off x="1391316" y="6135739"/>
            <a:ext cx="2256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MX"/>
              <a:t>5</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g2ea716ab73c_0_7"/>
          <p:cNvSpPr txBox="1">
            <a:spLocks noGrp="1"/>
          </p:cNvSpPr>
          <p:nvPr>
            <p:ph type="body" idx="4294967295"/>
          </p:nvPr>
        </p:nvSpPr>
        <p:spPr>
          <a:xfrm>
            <a:off x="6510857" y="405838"/>
            <a:ext cx="4916700" cy="469800"/>
          </a:xfrm>
          <a:prstGeom prst="rect">
            <a:avLst/>
          </a:prstGeom>
          <a:noFill/>
          <a:ln>
            <a:noFill/>
          </a:ln>
        </p:spPr>
        <p:txBody>
          <a:bodyPr spcFirstLastPara="1" wrap="square" lIns="91425" tIns="45700" rIns="91425" bIns="45700" anchor="t" anchorCtr="0">
            <a:noAutofit/>
          </a:bodyPr>
          <a:lstStyle/>
          <a:p>
            <a:pPr marL="0" lvl="0" indent="0" algn="r" rtl="0">
              <a:lnSpc>
                <a:spcPct val="90000"/>
              </a:lnSpc>
              <a:spcBef>
                <a:spcPts val="0"/>
              </a:spcBef>
              <a:spcAft>
                <a:spcPts val="0"/>
              </a:spcAft>
              <a:buClr>
                <a:srgbClr val="000000"/>
              </a:buClr>
              <a:buSzPts val="3200"/>
              <a:buNone/>
            </a:pPr>
            <a:r>
              <a:rPr lang="es-MX" sz="3200" b="1"/>
              <a:t>NECESIDAD</a:t>
            </a:r>
            <a:endParaRPr/>
          </a:p>
        </p:txBody>
      </p:sp>
      <p:sp>
        <p:nvSpPr>
          <p:cNvPr id="169" name="Google Shape;169;g2ea716ab73c_0_7"/>
          <p:cNvSpPr/>
          <p:nvPr/>
        </p:nvSpPr>
        <p:spPr>
          <a:xfrm>
            <a:off x="1244825" y="1364059"/>
            <a:ext cx="4769700" cy="954000"/>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rgbClr val="000000"/>
              </a:buClr>
              <a:buSzPts val="1600"/>
              <a:buFont typeface="Arial"/>
              <a:buNone/>
            </a:pPr>
            <a:r>
              <a:rPr lang="es-MX" sz="1600" b="0" i="0" u="none" strike="noStrike" cap="none">
                <a:solidFill>
                  <a:schemeClr val="dk1"/>
                </a:solidFill>
                <a:latin typeface="Arial"/>
                <a:ea typeface="Arial"/>
                <a:cs typeface="Arial"/>
                <a:sym typeface="Arial"/>
              </a:rPr>
              <a:t>Verisure necesita una herramienta flexible, escalable e innovadora que permita personalizar la atención de sus colaboradores.</a:t>
            </a:r>
            <a:endParaRPr sz="1600" b="0" i="0" u="none" strike="noStrike" cap="none">
              <a:solidFill>
                <a:schemeClr val="dk1"/>
              </a:solidFill>
              <a:latin typeface="Arial"/>
              <a:ea typeface="Arial"/>
              <a:cs typeface="Arial"/>
              <a:sym typeface="Arial"/>
            </a:endParaRPr>
          </a:p>
        </p:txBody>
      </p:sp>
      <p:pic>
        <p:nvPicPr>
          <p:cNvPr id="170" name="Google Shape;170;g2ea716ab73c_0_7"/>
          <p:cNvPicPr preferRelativeResize="0"/>
          <p:nvPr/>
        </p:nvPicPr>
        <p:blipFill rotWithShape="1">
          <a:blip r:embed="rId3">
            <a:alphaModFix/>
          </a:blip>
          <a:srcRect/>
          <a:stretch/>
        </p:blipFill>
        <p:spPr>
          <a:xfrm>
            <a:off x="1382600" y="2586151"/>
            <a:ext cx="4818413" cy="3213899"/>
          </a:xfrm>
          <a:prstGeom prst="rect">
            <a:avLst/>
          </a:prstGeom>
          <a:noFill/>
          <a:ln>
            <a:noFill/>
          </a:ln>
        </p:spPr>
      </p:pic>
      <p:pic>
        <p:nvPicPr>
          <p:cNvPr id="171" name="Google Shape;171;g2ea716ab73c_0_7"/>
          <p:cNvPicPr preferRelativeResize="0"/>
          <p:nvPr/>
        </p:nvPicPr>
        <p:blipFill rotWithShape="1">
          <a:blip r:embed="rId4">
            <a:alphaModFix/>
          </a:blip>
          <a:srcRect/>
          <a:stretch/>
        </p:blipFill>
        <p:spPr>
          <a:xfrm>
            <a:off x="96800" y="183100"/>
            <a:ext cx="915300" cy="915300"/>
          </a:xfrm>
          <a:prstGeom prst="ellipse">
            <a:avLst/>
          </a:prstGeom>
          <a:noFill/>
          <a:ln>
            <a:noFill/>
          </a:ln>
        </p:spPr>
      </p:pic>
      <p:sp>
        <p:nvSpPr>
          <p:cNvPr id="172" name="Google Shape;172;g2ea716ab73c_0_7"/>
          <p:cNvSpPr/>
          <p:nvPr/>
        </p:nvSpPr>
        <p:spPr>
          <a:xfrm>
            <a:off x="6201025" y="2504900"/>
            <a:ext cx="5852100" cy="3213900"/>
          </a:xfrm>
          <a:prstGeom prst="rect">
            <a:avLst/>
          </a:prstGeom>
          <a:noFill/>
          <a:ln>
            <a:noFill/>
          </a:ln>
        </p:spPr>
        <p:txBody>
          <a:bodyPr spcFirstLastPara="1" wrap="square" lIns="91425" tIns="45700" rIns="91425" bIns="45700" anchor="t" anchorCtr="0">
            <a:noAutofit/>
          </a:bodyPr>
          <a:lstStyle/>
          <a:p>
            <a:pPr marL="457200" marR="0" lvl="0" indent="-330200" algn="just" rtl="0">
              <a:lnSpc>
                <a:spcPct val="100000"/>
              </a:lnSpc>
              <a:spcBef>
                <a:spcPts val="0"/>
              </a:spcBef>
              <a:spcAft>
                <a:spcPts val="0"/>
              </a:spcAft>
              <a:buClr>
                <a:schemeClr val="dk1"/>
              </a:buClr>
              <a:buSzPts val="1600"/>
              <a:buFont typeface="Arial"/>
              <a:buChar char="●"/>
            </a:pPr>
            <a:r>
              <a:rPr lang="es-MX" sz="1600" b="1" i="0" u="none" strike="noStrike" cap="none">
                <a:solidFill>
                  <a:schemeClr val="dk1"/>
                </a:solidFill>
                <a:latin typeface="Open Sans ExtraBold"/>
                <a:ea typeface="Open Sans ExtraBold"/>
                <a:cs typeface="Open Sans ExtraBold"/>
                <a:sym typeface="Open Sans ExtraBold"/>
              </a:rPr>
              <a:t>Resolver preguntas frecuentes</a:t>
            </a:r>
            <a:r>
              <a:rPr lang="es-MX" sz="1600" b="0" i="0" u="none" strike="noStrike" cap="none">
                <a:solidFill>
                  <a:schemeClr val="dk1"/>
                </a:solidFill>
                <a:latin typeface="Arial"/>
                <a:ea typeface="Arial"/>
                <a:cs typeface="Arial"/>
                <a:sym typeface="Arial"/>
              </a:rPr>
              <a:t>: Se presenta la necesidad de resolver dudas simples y recurrentes de los colaboradores.</a:t>
            </a:r>
            <a:endParaRPr sz="1600" b="0" i="0" u="none" strike="noStrike" cap="none">
              <a:solidFill>
                <a:schemeClr val="dk1"/>
              </a:solidFill>
              <a:latin typeface="Arial"/>
              <a:ea typeface="Arial"/>
              <a:cs typeface="Arial"/>
              <a:sym typeface="Arial"/>
            </a:endParaRPr>
          </a:p>
          <a:p>
            <a:pPr marL="457200" marR="0" lvl="0" indent="0" algn="just" rtl="0">
              <a:lnSpc>
                <a:spcPct val="100000"/>
              </a:lnSpc>
              <a:spcBef>
                <a:spcPts val="0"/>
              </a:spcBef>
              <a:spcAft>
                <a:spcPts val="0"/>
              </a:spcAft>
              <a:buClr>
                <a:srgbClr val="000000"/>
              </a:buClr>
              <a:buSzPts val="1400"/>
              <a:buFont typeface="Arial"/>
              <a:buNone/>
            </a:pPr>
            <a:endParaRPr sz="1400" b="1" i="0" u="none" strike="noStrike" cap="none">
              <a:solidFill>
                <a:schemeClr val="dk1"/>
              </a:solidFill>
              <a:latin typeface="Open Sans ExtraBold"/>
              <a:ea typeface="Open Sans ExtraBold"/>
              <a:cs typeface="Open Sans ExtraBold"/>
              <a:sym typeface="Open Sans ExtraBold"/>
            </a:endParaRPr>
          </a:p>
          <a:p>
            <a:pPr marL="457200" marR="0" lvl="0" indent="-330200" algn="just" rtl="0">
              <a:lnSpc>
                <a:spcPct val="100000"/>
              </a:lnSpc>
              <a:spcBef>
                <a:spcPts val="0"/>
              </a:spcBef>
              <a:spcAft>
                <a:spcPts val="0"/>
              </a:spcAft>
              <a:buClr>
                <a:schemeClr val="dk1"/>
              </a:buClr>
              <a:buSzPts val="1600"/>
              <a:buFont typeface="Arial"/>
              <a:buChar char="●"/>
            </a:pPr>
            <a:r>
              <a:rPr lang="es-MX" sz="1600" b="1" i="0" u="none" strike="noStrike" cap="none">
                <a:solidFill>
                  <a:schemeClr val="dk1"/>
                </a:solidFill>
                <a:latin typeface="Open Sans ExtraBold"/>
                <a:ea typeface="Open Sans ExtraBold"/>
                <a:cs typeface="Open Sans ExtraBold"/>
                <a:sym typeface="Open Sans ExtraBold"/>
              </a:rPr>
              <a:t>Autoatención de colaboradores</a:t>
            </a:r>
            <a:r>
              <a:rPr lang="es-MX" sz="1600" b="0" i="0" u="none" strike="noStrike" cap="none">
                <a:solidFill>
                  <a:schemeClr val="dk1"/>
                </a:solidFill>
                <a:latin typeface="Arial"/>
                <a:ea typeface="Arial"/>
                <a:cs typeface="Arial"/>
                <a:sym typeface="Arial"/>
              </a:rPr>
              <a:t>: Es necesario que los colaboradores puedan 'auto atenderse' de alguna manera, para reducir la necesidad de intervención humana.</a:t>
            </a:r>
            <a:endParaRPr sz="1400" b="0" i="0" u="none" strike="noStrike" cap="none">
              <a:solidFill>
                <a:srgbClr val="000000"/>
              </a:solidFill>
              <a:latin typeface="Arial"/>
              <a:ea typeface="Arial"/>
              <a:cs typeface="Arial"/>
              <a:sym typeface="Arial"/>
            </a:endParaRPr>
          </a:p>
          <a:p>
            <a:pPr marL="457200" marR="0" lvl="0" indent="0" algn="just" rtl="0">
              <a:lnSpc>
                <a:spcPct val="100000"/>
              </a:lnSpc>
              <a:spcBef>
                <a:spcPts val="0"/>
              </a:spcBef>
              <a:spcAft>
                <a:spcPts val="0"/>
              </a:spcAft>
              <a:buClr>
                <a:srgbClr val="000000"/>
              </a:buClr>
              <a:buSzPts val="1400"/>
              <a:buFont typeface="Arial"/>
              <a:buNone/>
            </a:pPr>
            <a:endParaRPr sz="1400" b="1" i="0" u="none" strike="noStrike" cap="none">
              <a:solidFill>
                <a:schemeClr val="dk1"/>
              </a:solidFill>
              <a:latin typeface="Open Sans ExtraBold"/>
              <a:ea typeface="Open Sans ExtraBold"/>
              <a:cs typeface="Open Sans ExtraBold"/>
              <a:sym typeface="Open Sans ExtraBold"/>
            </a:endParaRPr>
          </a:p>
          <a:p>
            <a:pPr marL="457200" marR="0" lvl="0" indent="-330200" algn="just" rtl="0">
              <a:lnSpc>
                <a:spcPct val="100000"/>
              </a:lnSpc>
              <a:spcBef>
                <a:spcPts val="0"/>
              </a:spcBef>
              <a:spcAft>
                <a:spcPts val="0"/>
              </a:spcAft>
              <a:buClr>
                <a:schemeClr val="dk1"/>
              </a:buClr>
              <a:buSzPts val="1600"/>
              <a:buFont typeface="Arial"/>
              <a:buChar char="●"/>
            </a:pPr>
            <a:r>
              <a:rPr lang="es-MX" sz="1600" b="1" i="0" u="none" strike="noStrike" cap="none">
                <a:solidFill>
                  <a:schemeClr val="dk1"/>
                </a:solidFill>
                <a:latin typeface="Open Sans ExtraBold"/>
                <a:ea typeface="Open Sans ExtraBold"/>
                <a:cs typeface="Open Sans ExtraBold"/>
                <a:sym typeface="Open Sans ExtraBold"/>
              </a:rPr>
              <a:t>Automatizada, eficiente y actualizable</a:t>
            </a:r>
            <a:r>
              <a:rPr lang="es-MX" sz="1600" b="0" i="0" u="none" strike="noStrike" cap="none">
                <a:solidFill>
                  <a:schemeClr val="dk1"/>
                </a:solidFill>
                <a:latin typeface="Arial"/>
                <a:ea typeface="Arial"/>
                <a:cs typeface="Arial"/>
                <a:sym typeface="Arial"/>
              </a:rPr>
              <a:t>: Es necesario que sea algo automatizado, con tiempos de respuesta eficientes y soluciones eficaces, además de ser actualizable a lo largo del tiempo.</a:t>
            </a:r>
            <a:endParaRPr sz="1600" b="0" i="0" u="none" strike="noStrike" cap="none">
              <a:solidFill>
                <a:schemeClr val="dk1"/>
              </a:solidFill>
              <a:latin typeface="Arial"/>
              <a:ea typeface="Arial"/>
              <a:cs typeface="Arial"/>
              <a:sym typeface="Arial"/>
            </a:endParaRPr>
          </a:p>
          <a:p>
            <a:pPr marL="0" marR="0" lvl="0" indent="0" algn="just" rtl="0">
              <a:lnSpc>
                <a:spcPct val="100000"/>
              </a:lnSpc>
              <a:spcBef>
                <a:spcPts val="0"/>
              </a:spcBef>
              <a:spcAft>
                <a:spcPts val="0"/>
              </a:spcAft>
              <a:buClr>
                <a:srgbClr val="000000"/>
              </a:buClr>
              <a:buSzPts val="2400"/>
              <a:buFont typeface="Arial"/>
              <a:buNone/>
            </a:pPr>
            <a:r>
              <a:rPr lang="es-MX" sz="2400" b="0" i="0" u="none" strike="noStrike" cap="none">
                <a:solidFill>
                  <a:srgbClr val="000000"/>
                </a:solidFill>
                <a:latin typeface="Calibri"/>
                <a:ea typeface="Calibri"/>
                <a:cs typeface="Calibri"/>
                <a:sym typeface="Calibri"/>
              </a:rPr>
              <a:t> </a:t>
            </a:r>
            <a:endParaRPr sz="2800" b="0" i="0" u="none" strike="noStrike" cap="none">
              <a:solidFill>
                <a:schemeClr val="dk1"/>
              </a:solidFill>
              <a:latin typeface="Calibri"/>
              <a:ea typeface="Calibri"/>
              <a:cs typeface="Calibri"/>
              <a:sym typeface="Calibri"/>
            </a:endParaRPr>
          </a:p>
        </p:txBody>
      </p:sp>
      <p:sp>
        <p:nvSpPr>
          <p:cNvPr id="173" name="Google Shape;173;g2ea716ab73c_0_7"/>
          <p:cNvSpPr/>
          <p:nvPr/>
        </p:nvSpPr>
        <p:spPr>
          <a:xfrm>
            <a:off x="6282315" y="1568954"/>
            <a:ext cx="5689500" cy="544200"/>
          </a:xfrm>
          <a:prstGeom prst="roundRect">
            <a:avLst>
              <a:gd name="adj" fmla="val 16667"/>
            </a:avLst>
          </a:prstGeom>
          <a:gradFill>
            <a:gsLst>
              <a:gs pos="0">
                <a:srgbClr val="FFC647"/>
              </a:gs>
              <a:gs pos="50000">
                <a:srgbClr val="FFC600"/>
              </a:gs>
              <a:gs pos="100000">
                <a:srgbClr val="E3B400"/>
              </a:gs>
            </a:gsLst>
            <a:lin ang="5400012" scaled="0"/>
          </a:gradFill>
          <a:ln>
            <a:noFill/>
          </a:ln>
          <a:effectLst>
            <a:outerShdw blurRad="57150" dist="19050" dir="5400000" algn="ctr" rotWithShape="0">
              <a:srgbClr val="000000">
                <a:alpha val="6196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s-MX" sz="1600" b="1" i="0" u="none" strike="noStrike" cap="none">
                <a:solidFill>
                  <a:schemeClr val="dk1"/>
                </a:solidFill>
                <a:latin typeface="Verdana"/>
                <a:ea typeface="Verdana"/>
                <a:cs typeface="Verdana"/>
                <a:sym typeface="Verdana"/>
              </a:rPr>
              <a:t>Necesidades específicas</a:t>
            </a:r>
            <a:endParaRPr sz="1600" b="1" i="0" u="none" strike="noStrike" cap="none">
              <a:solidFill>
                <a:schemeClr val="dk1"/>
              </a:solidFill>
              <a:latin typeface="Verdana"/>
              <a:ea typeface="Verdana"/>
              <a:cs typeface="Verdana"/>
              <a:sym typeface="Verdana"/>
            </a:endParaRPr>
          </a:p>
        </p:txBody>
      </p:sp>
      <p:sp>
        <p:nvSpPr>
          <p:cNvPr id="174" name="Google Shape;174;g2ea716ab73c_0_7"/>
          <p:cNvSpPr txBox="1"/>
          <p:nvPr/>
        </p:nvSpPr>
        <p:spPr>
          <a:xfrm>
            <a:off x="11547316" y="510639"/>
            <a:ext cx="22563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a:p>
        </p:txBody>
      </p:sp>
      <p:sp>
        <p:nvSpPr>
          <p:cNvPr id="175" name="Google Shape;175;g2ea716ab73c_0_7"/>
          <p:cNvSpPr txBox="1"/>
          <p:nvPr/>
        </p:nvSpPr>
        <p:spPr>
          <a:xfrm>
            <a:off x="1391316" y="6135739"/>
            <a:ext cx="2256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MX" sz="1400" b="0" i="0" u="none" strike="noStrike" cap="none">
                <a:solidFill>
                  <a:srgbClr val="000000"/>
                </a:solidFill>
                <a:latin typeface="Arial"/>
                <a:ea typeface="Arial"/>
                <a:cs typeface="Arial"/>
                <a:sym typeface="Arial"/>
              </a:rPr>
              <a:t>6</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g2ea716ab73c_0_25"/>
          <p:cNvSpPr txBox="1">
            <a:spLocks noGrp="1"/>
          </p:cNvSpPr>
          <p:nvPr>
            <p:ph type="body" idx="1"/>
          </p:nvPr>
        </p:nvSpPr>
        <p:spPr>
          <a:xfrm>
            <a:off x="6510857" y="405838"/>
            <a:ext cx="4916700" cy="469800"/>
          </a:xfrm>
          <a:prstGeom prst="rect">
            <a:avLst/>
          </a:prstGeom>
          <a:noFill/>
          <a:ln>
            <a:noFill/>
          </a:ln>
        </p:spPr>
        <p:txBody>
          <a:bodyPr spcFirstLastPara="1" wrap="square" lIns="91425" tIns="45700" rIns="91425" bIns="45700" anchor="t" anchorCtr="0">
            <a:noAutofit/>
          </a:bodyPr>
          <a:lstStyle/>
          <a:p>
            <a:pPr marL="0" lvl="0" indent="0" algn="r" rtl="0">
              <a:lnSpc>
                <a:spcPct val="90000"/>
              </a:lnSpc>
              <a:spcBef>
                <a:spcPts val="1000"/>
              </a:spcBef>
              <a:spcAft>
                <a:spcPts val="0"/>
              </a:spcAft>
              <a:buSzPts val="3200"/>
              <a:buNone/>
            </a:pPr>
            <a:r>
              <a:rPr lang="es-MX"/>
              <a:t> SOLUCIÓN</a:t>
            </a:r>
            <a:endParaRPr/>
          </a:p>
        </p:txBody>
      </p:sp>
      <p:pic>
        <p:nvPicPr>
          <p:cNvPr id="182" name="Google Shape;182;g2ea716ab73c_0_25"/>
          <p:cNvPicPr preferRelativeResize="0"/>
          <p:nvPr/>
        </p:nvPicPr>
        <p:blipFill rotWithShape="1">
          <a:blip r:embed="rId3">
            <a:alphaModFix/>
          </a:blip>
          <a:srcRect/>
          <a:stretch/>
        </p:blipFill>
        <p:spPr>
          <a:xfrm>
            <a:off x="96800" y="183100"/>
            <a:ext cx="915300" cy="915300"/>
          </a:xfrm>
          <a:prstGeom prst="ellipse">
            <a:avLst/>
          </a:prstGeom>
          <a:noFill/>
          <a:ln>
            <a:noFill/>
          </a:ln>
        </p:spPr>
      </p:pic>
      <p:sp>
        <p:nvSpPr>
          <p:cNvPr id="183" name="Google Shape;183;g2ea716ab73c_0_25"/>
          <p:cNvSpPr txBox="1"/>
          <p:nvPr/>
        </p:nvSpPr>
        <p:spPr>
          <a:xfrm>
            <a:off x="1682625" y="875650"/>
            <a:ext cx="10226400" cy="1077300"/>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000000"/>
              </a:buClr>
              <a:buSzPts val="1600"/>
              <a:buFont typeface="Arial"/>
              <a:buNone/>
            </a:pPr>
            <a:r>
              <a:rPr lang="es-MX" sz="1600" b="1" i="0" u="none" strike="noStrike" cap="none">
                <a:solidFill>
                  <a:srgbClr val="000000"/>
                </a:solidFill>
                <a:latin typeface="Arial"/>
                <a:ea typeface="Arial"/>
                <a:cs typeface="Arial"/>
                <a:sym typeface="Arial"/>
              </a:rPr>
              <a:t>Empatizamos</a:t>
            </a:r>
            <a:r>
              <a:rPr lang="es-MX" sz="1600" b="0" i="0" u="none" strike="noStrike" cap="none">
                <a:solidFill>
                  <a:srgbClr val="000000"/>
                </a:solidFill>
                <a:latin typeface="Arial"/>
                <a:ea typeface="Arial"/>
                <a:cs typeface="Arial"/>
                <a:sym typeface="Arial"/>
              </a:rPr>
              <a:t> con nuestro cliente </a:t>
            </a:r>
            <a:r>
              <a:rPr lang="es-MX" sz="1600" b="1" i="0" u="none" strike="noStrike" cap="none">
                <a:solidFill>
                  <a:srgbClr val="000000"/>
                </a:solidFill>
                <a:latin typeface="Arial"/>
                <a:ea typeface="Arial"/>
                <a:cs typeface="Arial"/>
                <a:sym typeface="Arial"/>
              </a:rPr>
              <a:t>Verisure</a:t>
            </a:r>
            <a:r>
              <a:rPr lang="es-MX" sz="1600" b="0" i="0" u="none" strike="noStrike" cap="none">
                <a:solidFill>
                  <a:srgbClr val="000000"/>
                </a:solidFill>
                <a:latin typeface="Arial"/>
                <a:ea typeface="Arial"/>
                <a:cs typeface="Arial"/>
                <a:sym typeface="Arial"/>
              </a:rPr>
              <a:t>, y proponemos una solución intuitiva, fácil de usar, escalable,con técnicas modernas de IA, y que permite apalancar los recursos que ya posee (suite MS Office 365 empresarial). Considerando además, el alto nivel de adaptación por parte de sus colaboradores, sin necesidad de tener que instalar o aprender a usar otras plataformas extras a las que ya maneja.</a:t>
            </a:r>
            <a:endParaRPr sz="1600" b="0" i="0" u="none" strike="noStrike" cap="none">
              <a:solidFill>
                <a:srgbClr val="000000"/>
              </a:solidFill>
              <a:latin typeface="Arial"/>
              <a:ea typeface="Arial"/>
              <a:cs typeface="Arial"/>
              <a:sym typeface="Arial"/>
            </a:endParaRPr>
          </a:p>
        </p:txBody>
      </p:sp>
      <p:pic>
        <p:nvPicPr>
          <p:cNvPr id="184" name="Google Shape;184;g2ea716ab73c_0_25"/>
          <p:cNvPicPr preferRelativeResize="0"/>
          <p:nvPr/>
        </p:nvPicPr>
        <p:blipFill rotWithShape="1">
          <a:blip r:embed="rId4">
            <a:alphaModFix/>
          </a:blip>
          <a:srcRect/>
          <a:stretch/>
        </p:blipFill>
        <p:spPr>
          <a:xfrm>
            <a:off x="1859975" y="2155050"/>
            <a:ext cx="8560125" cy="4497400"/>
          </a:xfrm>
          <a:prstGeom prst="rect">
            <a:avLst/>
          </a:prstGeom>
          <a:noFill/>
          <a:ln>
            <a:noFill/>
          </a:ln>
        </p:spPr>
      </p:pic>
      <p:sp>
        <p:nvSpPr>
          <p:cNvPr id="185" name="Google Shape;185;g2ea716ab73c_0_25"/>
          <p:cNvSpPr txBox="1"/>
          <p:nvPr/>
        </p:nvSpPr>
        <p:spPr>
          <a:xfrm>
            <a:off x="11566566" y="510639"/>
            <a:ext cx="225631"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86" name="Google Shape;186;g2ea716ab73c_0_25"/>
          <p:cNvSpPr txBox="1"/>
          <p:nvPr/>
        </p:nvSpPr>
        <p:spPr>
          <a:xfrm>
            <a:off x="11547316" y="510639"/>
            <a:ext cx="22563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a:p>
        </p:txBody>
      </p:sp>
      <p:sp>
        <p:nvSpPr>
          <p:cNvPr id="187" name="Google Shape;187;g2ea716ab73c_0_25"/>
          <p:cNvSpPr txBox="1"/>
          <p:nvPr/>
        </p:nvSpPr>
        <p:spPr>
          <a:xfrm>
            <a:off x="1391316" y="6135739"/>
            <a:ext cx="2256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MX" sz="1400" b="0" i="0" u="none" strike="noStrike" cap="none">
                <a:solidFill>
                  <a:srgbClr val="000000"/>
                </a:solidFill>
                <a:latin typeface="Arial"/>
                <a:ea typeface="Arial"/>
                <a:cs typeface="Arial"/>
                <a:sym typeface="Arial"/>
              </a:rPr>
              <a:t>7</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g2f70f6ad720_1_6"/>
          <p:cNvSpPr txBox="1">
            <a:spLocks noGrp="1"/>
          </p:cNvSpPr>
          <p:nvPr>
            <p:ph type="body" idx="1"/>
          </p:nvPr>
        </p:nvSpPr>
        <p:spPr>
          <a:xfrm>
            <a:off x="6510857" y="405838"/>
            <a:ext cx="4916700" cy="469800"/>
          </a:xfrm>
          <a:prstGeom prst="rect">
            <a:avLst/>
          </a:prstGeom>
          <a:noFill/>
          <a:ln>
            <a:noFill/>
          </a:ln>
        </p:spPr>
        <p:txBody>
          <a:bodyPr spcFirstLastPara="1" wrap="square" lIns="91425" tIns="45700" rIns="91425" bIns="45700" anchor="t" anchorCtr="0">
            <a:noAutofit/>
          </a:bodyPr>
          <a:lstStyle/>
          <a:p>
            <a:pPr marL="0" lvl="0" indent="0" algn="r" rtl="0">
              <a:lnSpc>
                <a:spcPct val="90000"/>
              </a:lnSpc>
              <a:spcBef>
                <a:spcPts val="1000"/>
              </a:spcBef>
              <a:spcAft>
                <a:spcPts val="0"/>
              </a:spcAft>
              <a:buSzPts val="3200"/>
              <a:buNone/>
            </a:pPr>
            <a:r>
              <a:rPr lang="es-MX"/>
              <a:t>ARQUITECTURA</a:t>
            </a:r>
            <a:endParaRPr/>
          </a:p>
        </p:txBody>
      </p:sp>
      <p:pic>
        <p:nvPicPr>
          <p:cNvPr id="194" name="Google Shape;194;g2f70f6ad720_1_6"/>
          <p:cNvPicPr preferRelativeResize="0"/>
          <p:nvPr/>
        </p:nvPicPr>
        <p:blipFill rotWithShape="1">
          <a:blip r:embed="rId3">
            <a:alphaModFix/>
          </a:blip>
          <a:srcRect/>
          <a:stretch/>
        </p:blipFill>
        <p:spPr>
          <a:xfrm>
            <a:off x="96800" y="183100"/>
            <a:ext cx="915300" cy="915300"/>
          </a:xfrm>
          <a:prstGeom prst="ellipse">
            <a:avLst/>
          </a:prstGeom>
          <a:noFill/>
          <a:ln>
            <a:noFill/>
          </a:ln>
        </p:spPr>
      </p:pic>
      <p:pic>
        <p:nvPicPr>
          <p:cNvPr id="195" name="Google Shape;195;g2f70f6ad720_1_6"/>
          <p:cNvPicPr preferRelativeResize="0"/>
          <p:nvPr/>
        </p:nvPicPr>
        <p:blipFill rotWithShape="1">
          <a:blip r:embed="rId4">
            <a:alphaModFix/>
          </a:blip>
          <a:srcRect/>
          <a:stretch/>
        </p:blipFill>
        <p:spPr>
          <a:xfrm>
            <a:off x="1902225" y="965699"/>
            <a:ext cx="9319925" cy="5242450"/>
          </a:xfrm>
          <a:prstGeom prst="rect">
            <a:avLst/>
          </a:prstGeom>
          <a:noFill/>
          <a:ln>
            <a:noFill/>
          </a:ln>
        </p:spPr>
      </p:pic>
      <p:sp>
        <p:nvSpPr>
          <p:cNvPr id="196" name="Google Shape;196;g2f70f6ad720_1_6"/>
          <p:cNvSpPr txBox="1"/>
          <p:nvPr/>
        </p:nvSpPr>
        <p:spPr>
          <a:xfrm>
            <a:off x="11547316" y="510639"/>
            <a:ext cx="22563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a:p>
        </p:txBody>
      </p:sp>
      <p:sp>
        <p:nvSpPr>
          <p:cNvPr id="197" name="Google Shape;197;g2f70f6ad720_1_6"/>
          <p:cNvSpPr txBox="1"/>
          <p:nvPr/>
        </p:nvSpPr>
        <p:spPr>
          <a:xfrm>
            <a:off x="1391316" y="6135739"/>
            <a:ext cx="2256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MX" sz="1400" b="0" i="0" u="none" strike="noStrike" cap="none">
                <a:solidFill>
                  <a:srgbClr val="000000"/>
                </a:solidFill>
                <a:latin typeface="Arial"/>
                <a:ea typeface="Arial"/>
                <a:cs typeface="Arial"/>
                <a:sym typeface="Arial"/>
              </a:rPr>
              <a:t>8</a:t>
            </a:r>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1309</Words>
  <Application>Microsoft Office PowerPoint</Application>
  <PresentationFormat>Panorámica</PresentationFormat>
  <Paragraphs>366</Paragraphs>
  <Slides>41</Slides>
  <Notes>41</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41</vt:i4>
      </vt:variant>
    </vt:vector>
  </HeadingPairs>
  <TitlesOfParts>
    <vt:vector size="46" baseType="lpstr">
      <vt:lpstr>Verdana</vt:lpstr>
      <vt:lpstr>Open Sans ExtraBold</vt:lpstr>
      <vt:lpstr>Arial</vt:lpstr>
      <vt:lpstr>Calibri</vt:lpstr>
      <vt:lpstr>Simple Light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Daniela Osorio C.</dc:creator>
  <cp:lastModifiedBy>MARCELO . Contreras</cp:lastModifiedBy>
  <cp:revision>2</cp:revision>
  <dcterms:created xsi:type="dcterms:W3CDTF">2024-05-10T15:42:08Z</dcterms:created>
  <dcterms:modified xsi:type="dcterms:W3CDTF">2024-12-03T03:19:29Z</dcterms:modified>
</cp:coreProperties>
</file>